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1250" r:id="rId5"/>
    <p:sldId id="1252" r:id="rId6"/>
    <p:sldId id="1277" r:id="rId7"/>
    <p:sldId id="128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C95"/>
    <a:srgbClr val="1E3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6B9D31-FBF6-42BC-8420-3B058CC70D1D}" v="5" dt="2025-12-11T13:01:05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Hill" userId="2ffebcec-8e4d-4b24-93fd-f7c4a05f2772" providerId="ADAL" clId="{D36B9D31-FBF6-42BC-8420-3B058CC70D1D}"/>
    <pc:docChg chg="custSel addSld delSld modSld sldOrd">
      <pc:chgData name="Jennifer Hill" userId="2ffebcec-8e4d-4b24-93fd-f7c4a05f2772" providerId="ADAL" clId="{D36B9D31-FBF6-42BC-8420-3B058CC70D1D}" dt="2025-12-11T13:03:14.948" v="2023"/>
      <pc:docMkLst>
        <pc:docMk/>
      </pc:docMkLst>
      <pc:sldChg chg="modSp mod">
        <pc:chgData name="Jennifer Hill" userId="2ffebcec-8e4d-4b24-93fd-f7c4a05f2772" providerId="ADAL" clId="{D36B9D31-FBF6-42BC-8420-3B058CC70D1D}" dt="2025-11-26T21:07:48.030" v="9" actId="6549"/>
        <pc:sldMkLst>
          <pc:docMk/>
          <pc:sldMk cId="2088015537" sldId="1252"/>
        </pc:sldMkLst>
        <pc:spChg chg="mod">
          <ac:chgData name="Jennifer Hill" userId="2ffebcec-8e4d-4b24-93fd-f7c4a05f2772" providerId="ADAL" clId="{D36B9D31-FBF6-42BC-8420-3B058CC70D1D}" dt="2025-11-26T21:07:48.030" v="9" actId="6549"/>
          <ac:spMkLst>
            <pc:docMk/>
            <pc:sldMk cId="2088015537" sldId="1252"/>
            <ac:spMk id="3" creationId="{2044F244-F51C-6236-5AE2-7D47E14BEA4C}"/>
          </ac:spMkLst>
        </pc:spChg>
      </pc:sldChg>
      <pc:sldChg chg="delSp modSp mod ord">
        <pc:chgData name="Jennifer Hill" userId="2ffebcec-8e4d-4b24-93fd-f7c4a05f2772" providerId="ADAL" clId="{D36B9D31-FBF6-42BC-8420-3B058CC70D1D}" dt="2025-12-11T13:03:14.948" v="2023"/>
        <pc:sldMkLst>
          <pc:docMk/>
          <pc:sldMk cId="491888580" sldId="1277"/>
        </pc:sldMkLst>
        <pc:spChg chg="mod">
          <ac:chgData name="Jennifer Hill" userId="2ffebcec-8e4d-4b24-93fd-f7c4a05f2772" providerId="ADAL" clId="{D36B9D31-FBF6-42BC-8420-3B058CC70D1D}" dt="2025-11-26T21:30:09.264" v="1788" actId="1076"/>
          <ac:spMkLst>
            <pc:docMk/>
            <pc:sldMk cId="491888580" sldId="1277"/>
            <ac:spMk id="2" creationId="{6932D4E4-C593-2C20-5715-EF1718BAD013}"/>
          </ac:spMkLst>
        </pc:spChg>
        <pc:spChg chg="mod">
          <ac:chgData name="Jennifer Hill" userId="2ffebcec-8e4d-4b24-93fd-f7c4a05f2772" providerId="ADAL" clId="{D36B9D31-FBF6-42BC-8420-3B058CC70D1D}" dt="2025-12-11T13:01:05.986" v="2018"/>
          <ac:spMkLst>
            <pc:docMk/>
            <pc:sldMk cId="491888580" sldId="1277"/>
            <ac:spMk id="4" creationId="{AEACA021-B770-68E5-8610-DFDE3C1AA49C}"/>
          </ac:spMkLst>
        </pc:spChg>
      </pc:sldChg>
      <pc:sldChg chg="del">
        <pc:chgData name="Jennifer Hill" userId="2ffebcec-8e4d-4b24-93fd-f7c4a05f2772" providerId="ADAL" clId="{D36B9D31-FBF6-42BC-8420-3B058CC70D1D}" dt="2025-11-26T21:32:40.188" v="1843" actId="47"/>
        <pc:sldMkLst>
          <pc:docMk/>
          <pc:sldMk cId="2254012427" sldId="1278"/>
        </pc:sldMkLst>
      </pc:sldChg>
      <pc:sldChg chg="del">
        <pc:chgData name="Jennifer Hill" userId="2ffebcec-8e4d-4b24-93fd-f7c4a05f2772" providerId="ADAL" clId="{D36B9D31-FBF6-42BC-8420-3B058CC70D1D}" dt="2025-11-26T21:32:40.188" v="1843" actId="47"/>
        <pc:sldMkLst>
          <pc:docMk/>
          <pc:sldMk cId="2167579592" sldId="1279"/>
        </pc:sldMkLst>
      </pc:sldChg>
      <pc:sldChg chg="del">
        <pc:chgData name="Jennifer Hill" userId="2ffebcec-8e4d-4b24-93fd-f7c4a05f2772" providerId="ADAL" clId="{D36B9D31-FBF6-42BC-8420-3B058CC70D1D}" dt="2025-11-26T21:32:40.188" v="1843" actId="47"/>
        <pc:sldMkLst>
          <pc:docMk/>
          <pc:sldMk cId="2175800293" sldId="1280"/>
        </pc:sldMkLst>
      </pc:sldChg>
      <pc:sldChg chg="del">
        <pc:chgData name="Jennifer Hill" userId="2ffebcec-8e4d-4b24-93fd-f7c4a05f2772" providerId="ADAL" clId="{D36B9D31-FBF6-42BC-8420-3B058CC70D1D}" dt="2025-11-26T21:32:40.188" v="1843" actId="47"/>
        <pc:sldMkLst>
          <pc:docMk/>
          <pc:sldMk cId="734688291" sldId="1281"/>
        </pc:sldMkLst>
      </pc:sldChg>
      <pc:sldChg chg="del">
        <pc:chgData name="Jennifer Hill" userId="2ffebcec-8e4d-4b24-93fd-f7c4a05f2772" providerId="ADAL" clId="{D36B9D31-FBF6-42BC-8420-3B058CC70D1D}" dt="2025-11-26T21:32:40.188" v="1843" actId="47"/>
        <pc:sldMkLst>
          <pc:docMk/>
          <pc:sldMk cId="1865785121" sldId="1282"/>
        </pc:sldMkLst>
      </pc:sldChg>
      <pc:sldChg chg="del">
        <pc:chgData name="Jennifer Hill" userId="2ffebcec-8e4d-4b24-93fd-f7c4a05f2772" providerId="ADAL" clId="{D36B9D31-FBF6-42BC-8420-3B058CC70D1D}" dt="2025-11-26T21:32:40.188" v="1843" actId="47"/>
        <pc:sldMkLst>
          <pc:docMk/>
          <pc:sldMk cId="2299388582" sldId="1283"/>
        </pc:sldMkLst>
      </pc:sldChg>
      <pc:sldChg chg="modSp del mod">
        <pc:chgData name="Jennifer Hill" userId="2ffebcec-8e4d-4b24-93fd-f7c4a05f2772" providerId="ADAL" clId="{D36B9D31-FBF6-42BC-8420-3B058CC70D1D}" dt="2025-12-11T13:01:26.952" v="2021" actId="47"/>
        <pc:sldMkLst>
          <pc:docMk/>
          <pc:sldMk cId="4221720164" sldId="1284"/>
        </pc:sldMkLst>
        <pc:spChg chg="mod">
          <ac:chgData name="Jennifer Hill" userId="2ffebcec-8e4d-4b24-93fd-f7c4a05f2772" providerId="ADAL" clId="{D36B9D31-FBF6-42BC-8420-3B058CC70D1D}" dt="2025-11-26T21:34:13.137" v="1883" actId="14100"/>
          <ac:spMkLst>
            <pc:docMk/>
            <pc:sldMk cId="4221720164" sldId="1284"/>
            <ac:spMk id="7" creationId="{F387EFAF-1DE4-D83F-BE56-BB27D5C51E3B}"/>
          </ac:spMkLst>
        </pc:spChg>
      </pc:sldChg>
      <pc:sldChg chg="delSp modSp add mod ord">
        <pc:chgData name="Jennifer Hill" userId="2ffebcec-8e4d-4b24-93fd-f7c4a05f2772" providerId="ADAL" clId="{D36B9D31-FBF6-42BC-8420-3B058CC70D1D}" dt="2025-12-11T13:01:24.157" v="2020"/>
        <pc:sldMkLst>
          <pc:docMk/>
          <pc:sldMk cId="3275344719" sldId="1285"/>
        </pc:sldMkLst>
        <pc:spChg chg="mod">
          <ac:chgData name="Jennifer Hill" userId="2ffebcec-8e4d-4b24-93fd-f7c4a05f2772" providerId="ADAL" clId="{D36B9D31-FBF6-42BC-8420-3B058CC70D1D}" dt="2025-11-26T21:32:26.915" v="1842" actId="1076"/>
          <ac:spMkLst>
            <pc:docMk/>
            <pc:sldMk cId="3275344719" sldId="1285"/>
            <ac:spMk id="2" creationId="{034F5C9E-9809-ECBB-10A9-F5E017BB18E4}"/>
          </ac:spMkLst>
        </pc:spChg>
        <pc:spChg chg="mod">
          <ac:chgData name="Jennifer Hill" userId="2ffebcec-8e4d-4b24-93fd-f7c4a05f2772" providerId="ADAL" clId="{D36B9D31-FBF6-42BC-8420-3B058CC70D1D}" dt="2025-11-26T21:27:58.871" v="1735" actId="20577"/>
          <ac:spMkLst>
            <pc:docMk/>
            <pc:sldMk cId="3275344719" sldId="1285"/>
            <ac:spMk id="4" creationId="{5A5C408D-BD13-0C71-2435-E2D99C95566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ADF54-AFCC-3547-BDA5-4DB126283EC1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8F333-AEAC-4145-91AA-E50754BF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8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8F333-AEAC-4145-91AA-E50754BF11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02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8F333-AEAC-4145-91AA-E50754BF11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30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8F333-AEAC-4145-91AA-E50754BF11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73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57C22-0550-D9CC-7409-516EE9A80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94C305-4480-C761-48CA-A81079364A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80E17C-7E75-7C01-8609-9F32728DE9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7BA54-866F-997B-1D1D-32A4B4B1C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8F333-AEAC-4145-91AA-E50754BF11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81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C36DD8-B065-470E-443A-432A72DA10D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43464" y="-53975"/>
            <a:ext cx="7360920" cy="69494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A4CAE5-D17D-1833-C9E2-7808A7725AAD}"/>
              </a:ext>
            </a:extLst>
          </p:cNvPr>
          <p:cNvSpPr/>
          <p:nvPr userDrawn="1"/>
        </p:nvSpPr>
        <p:spPr>
          <a:xfrm>
            <a:off x="-28410" y="-22860"/>
            <a:ext cx="5238364" cy="690372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98000">
                <a:schemeClr val="accent5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9FF31-AC70-6F8E-EE22-B514A15EB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3198" y="2469172"/>
            <a:ext cx="4464845" cy="1193800"/>
          </a:xfrm>
        </p:spPr>
        <p:txBody>
          <a:bodyPr anchor="b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559E41-12F7-91D1-4339-AA2EA4B830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3198" y="3662972"/>
            <a:ext cx="3364707" cy="365125"/>
          </a:xfrm>
        </p:spPr>
        <p:txBody>
          <a:bodyPr/>
          <a:lstStyle>
            <a:lvl1pPr marL="0" indent="0" algn="l">
              <a:buNone/>
              <a:defRPr sz="2400" spc="1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464C44F-C1B8-76E8-9FC1-A5E568B834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1734" y="6049963"/>
            <a:ext cx="1221185" cy="283797"/>
          </a:xfrm>
          <a:prstGeom prst="rect">
            <a:avLst/>
          </a:prstGeom>
        </p:spPr>
      </p:pic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95EEFBAD-3F82-E9BA-DBBA-507F262035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3198" y="385763"/>
            <a:ext cx="1279721" cy="1193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EF09D-182C-1901-EAA1-560E6EADB73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1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37">
            <a:extLst>
              <a:ext uri="{FF2B5EF4-FFF2-40B4-BE49-F238E27FC236}">
                <a16:creationId xmlns:a16="http://schemas.microsoft.com/office/drawing/2014/main" id="{8A2D6DA2-82C9-ACCF-4C3F-D1D8A58464E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1432" y="2402639"/>
            <a:ext cx="5341040" cy="424732"/>
          </a:xfrm>
        </p:spPr>
        <p:txBody>
          <a:bodyPr anchor="t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1" name="Text Placeholder 37">
            <a:extLst>
              <a:ext uri="{FF2B5EF4-FFF2-40B4-BE49-F238E27FC236}">
                <a16:creationId xmlns:a16="http://schemas.microsoft.com/office/drawing/2014/main" id="{620679B0-97F8-3252-6EF0-58207E30633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83703" y="2402639"/>
            <a:ext cx="5341040" cy="424732"/>
          </a:xfrm>
        </p:spPr>
        <p:txBody>
          <a:bodyPr anchor="t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563EFB-EC32-B75E-CD22-2C4C31B74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432" y="1"/>
            <a:ext cx="10989136" cy="1871330"/>
          </a:xfrm>
        </p:spPr>
        <p:txBody>
          <a:bodyPr wrap="square" anchor="ctr" anchorCtr="0"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68585C-DF57-3BA5-918F-D1987CEB1A46}"/>
              </a:ext>
            </a:extLst>
          </p:cNvPr>
          <p:cNvSpPr txBox="1"/>
          <p:nvPr userDrawn="1"/>
        </p:nvSpPr>
        <p:spPr>
          <a:xfrm>
            <a:off x="3572540" y="8506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20EF46-E7E5-5A3D-CAC0-2B903E8200C9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0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3FCD4-0D3A-A720-0622-8387D12F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432" y="394700"/>
            <a:ext cx="10989136" cy="757130"/>
          </a:xfrm>
        </p:spPr>
        <p:txBody>
          <a:bodyPr wrap="square" anchor="b" anchorCtr="0">
            <a:spAutoFit/>
          </a:bodyPr>
          <a:lstStyle>
            <a:lvl1pPr algn="ctr">
              <a:defRPr sz="48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80CC752A-4B72-54C0-5277-2E7DCA72B46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1432" y="2317747"/>
            <a:ext cx="4872776" cy="424732"/>
          </a:xfrm>
        </p:spPr>
        <p:txBody>
          <a:bodyPr wrap="square" anchor="ctr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" name="Text Placeholder 37">
            <a:extLst>
              <a:ext uri="{FF2B5EF4-FFF2-40B4-BE49-F238E27FC236}">
                <a16:creationId xmlns:a16="http://schemas.microsoft.com/office/drawing/2014/main" id="{02476A0E-320D-4BFA-C622-18E8607CD9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01432" y="3719827"/>
            <a:ext cx="4872776" cy="424732"/>
          </a:xfrm>
        </p:spPr>
        <p:txBody>
          <a:bodyPr wrap="square" anchor="ctr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" name="Text Placeholder 37">
            <a:extLst>
              <a:ext uri="{FF2B5EF4-FFF2-40B4-BE49-F238E27FC236}">
                <a16:creationId xmlns:a16="http://schemas.microsoft.com/office/drawing/2014/main" id="{78E6B7F1-51B9-DFFA-1664-FEC21207301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1432" y="5121907"/>
            <a:ext cx="4872776" cy="424732"/>
          </a:xfrm>
        </p:spPr>
        <p:txBody>
          <a:bodyPr wrap="square" anchor="ctr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" name="Text Placeholder 37">
            <a:extLst>
              <a:ext uri="{FF2B5EF4-FFF2-40B4-BE49-F238E27FC236}">
                <a16:creationId xmlns:a16="http://schemas.microsoft.com/office/drawing/2014/main" id="{3621C0B1-ADF0-DBB6-7B54-F1B9C84ED24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17792" y="2317747"/>
            <a:ext cx="4872776" cy="424732"/>
          </a:xfrm>
        </p:spPr>
        <p:txBody>
          <a:bodyPr wrap="square" anchor="ctr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Text Placeholder 37">
            <a:extLst>
              <a:ext uri="{FF2B5EF4-FFF2-40B4-BE49-F238E27FC236}">
                <a16:creationId xmlns:a16="http://schemas.microsoft.com/office/drawing/2014/main" id="{52E94484-A551-8CB7-35B8-C2FAD0BA742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717792" y="3719827"/>
            <a:ext cx="4872776" cy="424732"/>
          </a:xfrm>
        </p:spPr>
        <p:txBody>
          <a:bodyPr wrap="square" anchor="ctr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Text Placeholder 37">
            <a:extLst>
              <a:ext uri="{FF2B5EF4-FFF2-40B4-BE49-F238E27FC236}">
                <a16:creationId xmlns:a16="http://schemas.microsoft.com/office/drawing/2014/main" id="{A5375A3E-0158-42B3-8A6A-4FB2C78E164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717792" y="5121907"/>
            <a:ext cx="4872776" cy="424732"/>
          </a:xfrm>
        </p:spPr>
        <p:txBody>
          <a:bodyPr wrap="square" anchor="ctr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88015F-B601-8D63-8904-16691445D6C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2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A0F9479C-9452-67FF-80F0-B9364436EE4E}"/>
              </a:ext>
            </a:extLst>
          </p:cNvPr>
          <p:cNvSpPr/>
          <p:nvPr userDrawn="1"/>
        </p:nvSpPr>
        <p:spPr>
          <a:xfrm>
            <a:off x="-16042" y="-29286"/>
            <a:ext cx="6096000" cy="6916573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23000">
                <a:srgbClr val="29476E"/>
              </a:gs>
              <a:gs pos="65000">
                <a:schemeClr val="accent5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80CC752A-4B72-54C0-5277-2E7DCA72B46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1432" y="1887935"/>
            <a:ext cx="4872776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EACEAD7-3DCE-156A-610A-BBCF4D0DB7F9}"/>
              </a:ext>
            </a:extLst>
          </p:cNvPr>
          <p:cNvSpPr txBox="1">
            <a:spLocks/>
          </p:cNvSpPr>
          <p:nvPr userDrawn="1"/>
        </p:nvSpPr>
        <p:spPr>
          <a:xfrm>
            <a:off x="6713474" y="922593"/>
            <a:ext cx="4872776" cy="646331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edit</a:t>
            </a:r>
          </a:p>
        </p:txBody>
      </p:sp>
      <p:sp>
        <p:nvSpPr>
          <p:cNvPr id="12" name="Text Placeholder 37">
            <a:extLst>
              <a:ext uri="{FF2B5EF4-FFF2-40B4-BE49-F238E27FC236}">
                <a16:creationId xmlns:a16="http://schemas.microsoft.com/office/drawing/2014/main" id="{0BF2C06F-C618-D2BC-1C00-876A696F289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713474" y="1887935"/>
            <a:ext cx="4872776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Text Placeholder 37">
            <a:extLst>
              <a:ext uri="{FF2B5EF4-FFF2-40B4-BE49-F238E27FC236}">
                <a16:creationId xmlns:a16="http://schemas.microsoft.com/office/drawing/2014/main" id="{729D5559-DF83-27E7-F087-55DC1F4A1BB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01432" y="627127"/>
            <a:ext cx="4872776" cy="590931"/>
          </a:xfrm>
        </p:spPr>
        <p:txBody>
          <a:bodyPr wrap="square" anchor="ctr" anchorCtr="0">
            <a:spAutoFit/>
          </a:bodyPr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0" name="Text Placeholder 37">
            <a:extLst>
              <a:ext uri="{FF2B5EF4-FFF2-40B4-BE49-F238E27FC236}">
                <a16:creationId xmlns:a16="http://schemas.microsoft.com/office/drawing/2014/main" id="{5BC17BA5-3D0E-BAE2-A1CC-F83DBEA03F6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713474" y="627127"/>
            <a:ext cx="4872776" cy="590931"/>
          </a:xfrm>
        </p:spPr>
        <p:txBody>
          <a:bodyPr wrap="square" anchor="ctr" anchorCtr="0">
            <a:spAutoFit/>
          </a:bodyPr>
          <a:lstStyle>
            <a:lvl1pPr>
              <a:defRPr sz="36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Hexagon 12">
            <a:extLst>
              <a:ext uri="{FF2B5EF4-FFF2-40B4-BE49-F238E27FC236}">
                <a16:creationId xmlns:a16="http://schemas.microsoft.com/office/drawing/2014/main" id="{D6B17D7B-4391-B1A6-0C12-F77A4B0A5DE6}"/>
              </a:ext>
            </a:extLst>
          </p:cNvPr>
          <p:cNvSpPr/>
          <p:nvPr userDrawn="1"/>
        </p:nvSpPr>
        <p:spPr>
          <a:xfrm>
            <a:off x="11072471" y="-29286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Hexagon 12">
            <a:extLst>
              <a:ext uri="{FF2B5EF4-FFF2-40B4-BE49-F238E27FC236}">
                <a16:creationId xmlns:a16="http://schemas.microsoft.com/office/drawing/2014/main" id="{383865B7-1473-3A13-B869-796A88D8F1EF}"/>
              </a:ext>
            </a:extLst>
          </p:cNvPr>
          <p:cNvSpPr/>
          <p:nvPr userDrawn="1"/>
        </p:nvSpPr>
        <p:spPr>
          <a:xfrm rot="10800000">
            <a:off x="200380" y="6457618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48A0A-67BE-8EA5-F020-0060AA1082DC}"/>
              </a:ext>
            </a:extLst>
          </p:cNvPr>
          <p:cNvSpPr>
            <a:spLocks noGrp="1"/>
          </p:cNvSpPr>
          <p:nvPr>
            <p:ph type="sldNum" sz="quarter" idx="37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71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">
    <p:bg>
      <p:bgPr>
        <a:gradFill>
          <a:gsLst>
            <a:gs pos="52000">
              <a:srgbClr val="696969"/>
            </a:gs>
            <a:gs pos="0">
              <a:schemeClr val="accent3"/>
            </a:gs>
            <a:gs pos="100000">
              <a:schemeClr val="accent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C813-AE51-9A32-6CED-599D401EF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7176" y="1535317"/>
            <a:ext cx="3402106" cy="1180634"/>
          </a:xfrm>
        </p:spPr>
        <p:txBody>
          <a:bodyPr anchor="b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1FC1D-C38E-365D-B018-7A21119EB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37176" y="2962014"/>
            <a:ext cx="3402106" cy="424732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7E29456-25BA-BDF1-CD80-47A5177C5B1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2884" y="1487994"/>
            <a:ext cx="7279673" cy="4107816"/>
          </a:xfrm>
          <a:custGeom>
            <a:avLst/>
            <a:gdLst>
              <a:gd name="connsiteX0" fmla="*/ 67532 w 7279673"/>
              <a:gd name="connsiteY0" fmla="*/ 0 h 4107816"/>
              <a:gd name="connsiteX1" fmla="*/ 7212141 w 7279673"/>
              <a:gd name="connsiteY1" fmla="*/ 0 h 4107816"/>
              <a:gd name="connsiteX2" fmla="*/ 7279673 w 7279673"/>
              <a:gd name="connsiteY2" fmla="*/ 67532 h 4107816"/>
              <a:gd name="connsiteX3" fmla="*/ 7279673 w 7279673"/>
              <a:gd name="connsiteY3" fmla="*/ 4040284 h 4107816"/>
              <a:gd name="connsiteX4" fmla="*/ 7212141 w 7279673"/>
              <a:gd name="connsiteY4" fmla="*/ 4107816 h 4107816"/>
              <a:gd name="connsiteX5" fmla="*/ 67532 w 7279673"/>
              <a:gd name="connsiteY5" fmla="*/ 4107816 h 4107816"/>
              <a:gd name="connsiteX6" fmla="*/ 0 w 7279673"/>
              <a:gd name="connsiteY6" fmla="*/ 4040284 h 4107816"/>
              <a:gd name="connsiteX7" fmla="*/ 0 w 7279673"/>
              <a:gd name="connsiteY7" fmla="*/ 67532 h 4107816"/>
              <a:gd name="connsiteX8" fmla="*/ 67532 w 7279673"/>
              <a:gd name="connsiteY8" fmla="*/ 0 h 4107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79673" h="4107816">
                <a:moveTo>
                  <a:pt x="67532" y="0"/>
                </a:moveTo>
                <a:lnTo>
                  <a:pt x="7212141" y="0"/>
                </a:lnTo>
                <a:cubicBezTo>
                  <a:pt x="7249438" y="0"/>
                  <a:pt x="7279673" y="30235"/>
                  <a:pt x="7279673" y="67532"/>
                </a:cubicBezTo>
                <a:lnTo>
                  <a:pt x="7279673" y="4040284"/>
                </a:lnTo>
                <a:cubicBezTo>
                  <a:pt x="7279673" y="4077581"/>
                  <a:pt x="7249438" y="4107816"/>
                  <a:pt x="7212141" y="4107816"/>
                </a:cubicBezTo>
                <a:lnTo>
                  <a:pt x="67532" y="4107816"/>
                </a:lnTo>
                <a:cubicBezTo>
                  <a:pt x="30235" y="4107816"/>
                  <a:pt x="0" y="4077581"/>
                  <a:pt x="0" y="4040284"/>
                </a:cubicBezTo>
                <a:lnTo>
                  <a:pt x="0" y="67532"/>
                </a:lnTo>
                <a:cubicBezTo>
                  <a:pt x="0" y="30235"/>
                  <a:pt x="30235" y="0"/>
                  <a:pt x="67532" y="0"/>
                </a:cubicBez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990212B7-6260-4C75-DD6C-F117798B3605}"/>
              </a:ext>
            </a:extLst>
          </p:cNvPr>
          <p:cNvSpPr/>
          <p:nvPr userDrawn="1"/>
        </p:nvSpPr>
        <p:spPr>
          <a:xfrm>
            <a:off x="-77763" y="-27779"/>
            <a:ext cx="3693030" cy="1082925"/>
          </a:xfrm>
          <a:custGeom>
            <a:avLst/>
            <a:gdLst>
              <a:gd name="connsiteX0" fmla="*/ 0 w 4065563"/>
              <a:gd name="connsiteY0" fmla="*/ 0 h 1049058"/>
              <a:gd name="connsiteX1" fmla="*/ 4065563 w 4065563"/>
              <a:gd name="connsiteY1" fmla="*/ 0 h 1049058"/>
              <a:gd name="connsiteX2" fmla="*/ 3541034 w 4065563"/>
              <a:gd name="connsiteY2" fmla="*/ 1049058 h 1049058"/>
              <a:gd name="connsiteX3" fmla="*/ 524529 w 4065563"/>
              <a:gd name="connsiteY3" fmla="*/ 1049058 h 1049058"/>
              <a:gd name="connsiteX0" fmla="*/ 0 w 3693030"/>
              <a:gd name="connsiteY0" fmla="*/ 0 h 1049058"/>
              <a:gd name="connsiteX1" fmla="*/ 3693030 w 3693030"/>
              <a:gd name="connsiteY1" fmla="*/ 0 h 1049058"/>
              <a:gd name="connsiteX2" fmla="*/ 3168501 w 3693030"/>
              <a:gd name="connsiteY2" fmla="*/ 1049058 h 1049058"/>
              <a:gd name="connsiteX3" fmla="*/ 151996 w 3693030"/>
              <a:gd name="connsiteY3" fmla="*/ 1049058 h 1049058"/>
              <a:gd name="connsiteX4" fmla="*/ 0 w 3693030"/>
              <a:gd name="connsiteY4" fmla="*/ 0 h 1049058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3030" h="1082925">
                <a:moveTo>
                  <a:pt x="0" y="0"/>
                </a:moveTo>
                <a:lnTo>
                  <a:pt x="3693030" y="0"/>
                </a:lnTo>
                <a:lnTo>
                  <a:pt x="3168501" y="1049058"/>
                </a:lnTo>
                <a:lnTo>
                  <a:pt x="33462" y="1082925"/>
                </a:lnTo>
                <a:cubicBezTo>
                  <a:pt x="11019" y="682439"/>
                  <a:pt x="5510" y="552886"/>
                  <a:pt x="0" y="0"/>
                </a:cubicBezTo>
                <a:close/>
              </a:path>
            </a:pathLst>
          </a:custGeom>
          <a:gradFill flip="none" rotWithShape="1">
            <a:gsLst>
              <a:gs pos="31000">
                <a:schemeClr val="accent3">
                  <a:alpha val="42886"/>
                </a:schemeClr>
              </a:gs>
              <a:gs pos="94000">
                <a:schemeClr val="bg1">
                  <a:alpha val="31191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7AD99B1C-C72C-CB46-262A-2C895A2500BA}"/>
              </a:ext>
            </a:extLst>
          </p:cNvPr>
          <p:cNvSpPr/>
          <p:nvPr userDrawn="1"/>
        </p:nvSpPr>
        <p:spPr>
          <a:xfrm>
            <a:off x="10282094" y="5012533"/>
            <a:ext cx="1960705" cy="1894993"/>
          </a:xfrm>
          <a:custGeom>
            <a:avLst/>
            <a:gdLst>
              <a:gd name="connsiteX0" fmla="*/ 947496 w 1960705"/>
              <a:gd name="connsiteY0" fmla="*/ 0 h 1894993"/>
              <a:gd name="connsiteX1" fmla="*/ 1960705 w 1960705"/>
              <a:gd name="connsiteY1" fmla="*/ 0 h 1894993"/>
              <a:gd name="connsiteX2" fmla="*/ 1960705 w 1960705"/>
              <a:gd name="connsiteY2" fmla="*/ 1894993 h 1894993"/>
              <a:gd name="connsiteX3" fmla="*/ 0 w 1960705"/>
              <a:gd name="connsiteY3" fmla="*/ 1894993 h 1894993"/>
              <a:gd name="connsiteX4" fmla="*/ 947496 w 1960705"/>
              <a:gd name="connsiteY4" fmla="*/ 0 h 189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0705" h="1894993">
                <a:moveTo>
                  <a:pt x="947496" y="0"/>
                </a:moveTo>
                <a:lnTo>
                  <a:pt x="1960705" y="0"/>
                </a:lnTo>
                <a:lnTo>
                  <a:pt x="1960705" y="1894993"/>
                </a:lnTo>
                <a:lnTo>
                  <a:pt x="0" y="1894993"/>
                </a:lnTo>
                <a:lnTo>
                  <a:pt x="947496" y="0"/>
                </a:lnTo>
                <a:close/>
              </a:path>
            </a:pathLst>
          </a:custGeom>
          <a:gradFill>
            <a:gsLst>
              <a:gs pos="46000">
                <a:schemeClr val="accent6">
                  <a:alpha val="54000"/>
                </a:schemeClr>
              </a:gs>
              <a:gs pos="100000">
                <a:schemeClr val="bg1">
                  <a:alpha val="13837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C2CB86F0-5C05-BC17-E2AF-FE765C2102C9}"/>
              </a:ext>
            </a:extLst>
          </p:cNvPr>
          <p:cNvSpPr/>
          <p:nvPr userDrawn="1"/>
        </p:nvSpPr>
        <p:spPr>
          <a:xfrm>
            <a:off x="-74084" y="-84664"/>
            <a:ext cx="2419213" cy="1955786"/>
          </a:xfrm>
          <a:custGeom>
            <a:avLst/>
            <a:gdLst>
              <a:gd name="connsiteX0" fmla="*/ 0 w 2554680"/>
              <a:gd name="connsiteY0" fmla="*/ 0 h 2243653"/>
              <a:gd name="connsiteX1" fmla="*/ 2554680 w 2554680"/>
              <a:gd name="connsiteY1" fmla="*/ 0 h 2243653"/>
              <a:gd name="connsiteX2" fmla="*/ 1432853 w 2554680"/>
              <a:gd name="connsiteY2" fmla="*/ 2243653 h 2243653"/>
              <a:gd name="connsiteX3" fmla="*/ 0 w 2554680"/>
              <a:gd name="connsiteY3" fmla="*/ 2243653 h 2243653"/>
              <a:gd name="connsiteX4" fmla="*/ 0 w 2554680"/>
              <a:gd name="connsiteY4" fmla="*/ 0 h 2243653"/>
              <a:gd name="connsiteX0" fmla="*/ 0 w 2419213"/>
              <a:gd name="connsiteY0" fmla="*/ 0 h 2243653"/>
              <a:gd name="connsiteX1" fmla="*/ 2419213 w 2419213"/>
              <a:gd name="connsiteY1" fmla="*/ 304800 h 2243653"/>
              <a:gd name="connsiteX2" fmla="*/ 1432853 w 2419213"/>
              <a:gd name="connsiteY2" fmla="*/ 2243653 h 2243653"/>
              <a:gd name="connsiteX3" fmla="*/ 0 w 2419213"/>
              <a:gd name="connsiteY3" fmla="*/ 2243653 h 2243653"/>
              <a:gd name="connsiteX4" fmla="*/ 0 w 2419213"/>
              <a:gd name="connsiteY4" fmla="*/ 0 h 2243653"/>
              <a:gd name="connsiteX0" fmla="*/ 0 w 2419213"/>
              <a:gd name="connsiteY0" fmla="*/ 0 h 1955786"/>
              <a:gd name="connsiteX1" fmla="*/ 2419213 w 2419213"/>
              <a:gd name="connsiteY1" fmla="*/ 16933 h 1955786"/>
              <a:gd name="connsiteX2" fmla="*/ 1432853 w 2419213"/>
              <a:gd name="connsiteY2" fmla="*/ 1955786 h 1955786"/>
              <a:gd name="connsiteX3" fmla="*/ 0 w 2419213"/>
              <a:gd name="connsiteY3" fmla="*/ 1955786 h 1955786"/>
              <a:gd name="connsiteX4" fmla="*/ 0 w 2419213"/>
              <a:gd name="connsiteY4" fmla="*/ 0 h 195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213" h="1955786">
                <a:moveTo>
                  <a:pt x="0" y="0"/>
                </a:moveTo>
                <a:lnTo>
                  <a:pt x="2419213" y="16933"/>
                </a:lnTo>
                <a:lnTo>
                  <a:pt x="1432853" y="1955786"/>
                </a:lnTo>
                <a:lnTo>
                  <a:pt x="0" y="19557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000">
                <a:schemeClr val="accent3">
                  <a:alpha val="64000"/>
                </a:schemeClr>
              </a:gs>
              <a:gs pos="83000">
                <a:schemeClr val="bg1">
                  <a:alpha val="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FAC0A4E-DA2D-081E-408A-FC0E39B5DC66}"/>
              </a:ext>
            </a:extLst>
          </p:cNvPr>
          <p:cNvSpPr/>
          <p:nvPr userDrawn="1"/>
        </p:nvSpPr>
        <p:spPr>
          <a:xfrm>
            <a:off x="8706865" y="5909146"/>
            <a:ext cx="3557685" cy="1015313"/>
          </a:xfrm>
          <a:custGeom>
            <a:avLst/>
            <a:gdLst>
              <a:gd name="connsiteX0" fmla="*/ 499190 w 4014885"/>
              <a:gd name="connsiteY0" fmla="*/ 0 h 998380"/>
              <a:gd name="connsiteX1" fmla="*/ 3515695 w 4014885"/>
              <a:gd name="connsiteY1" fmla="*/ 0 h 998380"/>
              <a:gd name="connsiteX2" fmla="*/ 4014885 w 4014885"/>
              <a:gd name="connsiteY2" fmla="*/ 998380 h 998380"/>
              <a:gd name="connsiteX3" fmla="*/ 0 w 4014885"/>
              <a:gd name="connsiteY3" fmla="*/ 998380 h 998380"/>
              <a:gd name="connsiteX4" fmla="*/ 499190 w 4014885"/>
              <a:gd name="connsiteY4" fmla="*/ 0 h 998380"/>
              <a:gd name="connsiteX0" fmla="*/ 499190 w 3557685"/>
              <a:gd name="connsiteY0" fmla="*/ 0 h 1015313"/>
              <a:gd name="connsiteX1" fmla="*/ 3515695 w 3557685"/>
              <a:gd name="connsiteY1" fmla="*/ 0 h 1015313"/>
              <a:gd name="connsiteX2" fmla="*/ 3557685 w 3557685"/>
              <a:gd name="connsiteY2" fmla="*/ 1015313 h 1015313"/>
              <a:gd name="connsiteX3" fmla="*/ 0 w 3557685"/>
              <a:gd name="connsiteY3" fmla="*/ 998380 h 1015313"/>
              <a:gd name="connsiteX4" fmla="*/ 499190 w 3557685"/>
              <a:gd name="connsiteY4" fmla="*/ 0 h 101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7685" h="1015313">
                <a:moveTo>
                  <a:pt x="499190" y="0"/>
                </a:moveTo>
                <a:lnTo>
                  <a:pt x="3515695" y="0"/>
                </a:lnTo>
                <a:lnTo>
                  <a:pt x="3557685" y="1015313"/>
                </a:lnTo>
                <a:lnTo>
                  <a:pt x="0" y="998380"/>
                </a:lnTo>
                <a:lnTo>
                  <a:pt x="499190" y="0"/>
                </a:lnTo>
                <a:close/>
              </a:path>
            </a:pathLst>
          </a:custGeom>
          <a:gradFill>
            <a:gsLst>
              <a:gs pos="37000">
                <a:schemeClr val="accent6">
                  <a:alpha val="50042"/>
                </a:schemeClr>
              </a:gs>
              <a:gs pos="100000">
                <a:schemeClr val="bg1">
                  <a:alpha val="12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61C47-8C65-4EA4-7E29-9EB853027D8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63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1">
    <p:bg>
      <p:bgPr>
        <a:gradFill>
          <a:gsLst>
            <a:gs pos="0">
              <a:schemeClr val="tx2"/>
            </a:gs>
            <a:gs pos="65000">
              <a:schemeClr val="accent5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E28C879-487E-3605-69D6-990DD6EB55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42554" y="-30262"/>
            <a:ext cx="4717827" cy="6933456"/>
          </a:xfrm>
          <a:custGeom>
            <a:avLst/>
            <a:gdLst>
              <a:gd name="connsiteX0" fmla="*/ 3163185 w 6633602"/>
              <a:gd name="connsiteY0" fmla="*/ 0 h 6983522"/>
              <a:gd name="connsiteX1" fmla="*/ 6633602 w 6633602"/>
              <a:gd name="connsiteY1" fmla="*/ 0 h 6983522"/>
              <a:gd name="connsiteX2" fmla="*/ 6633602 w 6633602"/>
              <a:gd name="connsiteY2" fmla="*/ 6983522 h 6983522"/>
              <a:gd name="connsiteX3" fmla="*/ 328576 w 6633602"/>
              <a:gd name="connsiteY3" fmla="*/ 6983522 h 6983522"/>
              <a:gd name="connsiteX4" fmla="*/ 0 w 6633602"/>
              <a:gd name="connsiteY4" fmla="*/ 6326369 h 6983522"/>
              <a:gd name="connsiteX0" fmla="*/ 3163185 w 6633602"/>
              <a:gd name="connsiteY0" fmla="*/ 0 h 6983522"/>
              <a:gd name="connsiteX1" fmla="*/ 5924611 w 6633602"/>
              <a:gd name="connsiteY1" fmla="*/ 42970 h 6983522"/>
              <a:gd name="connsiteX2" fmla="*/ 6633602 w 6633602"/>
              <a:gd name="connsiteY2" fmla="*/ 6983522 h 6983522"/>
              <a:gd name="connsiteX3" fmla="*/ 328576 w 6633602"/>
              <a:gd name="connsiteY3" fmla="*/ 6983522 h 6983522"/>
              <a:gd name="connsiteX4" fmla="*/ 0 w 6633602"/>
              <a:gd name="connsiteY4" fmla="*/ 6326369 h 6983522"/>
              <a:gd name="connsiteX5" fmla="*/ 3163185 w 6633602"/>
              <a:gd name="connsiteY5" fmla="*/ 0 h 6983522"/>
              <a:gd name="connsiteX0" fmla="*/ 3163185 w 6075003"/>
              <a:gd name="connsiteY0" fmla="*/ 0 h 7047975"/>
              <a:gd name="connsiteX1" fmla="*/ 5924611 w 6075003"/>
              <a:gd name="connsiteY1" fmla="*/ 42970 h 7047975"/>
              <a:gd name="connsiteX2" fmla="*/ 6075003 w 6075003"/>
              <a:gd name="connsiteY2" fmla="*/ 7047975 h 7047975"/>
              <a:gd name="connsiteX3" fmla="*/ 328576 w 6075003"/>
              <a:gd name="connsiteY3" fmla="*/ 6983522 h 7047975"/>
              <a:gd name="connsiteX4" fmla="*/ 0 w 6075003"/>
              <a:gd name="connsiteY4" fmla="*/ 6326369 h 7047975"/>
              <a:gd name="connsiteX5" fmla="*/ 3163185 w 6075003"/>
              <a:gd name="connsiteY5" fmla="*/ 0 h 7047975"/>
              <a:gd name="connsiteX0" fmla="*/ 3163185 w 5989064"/>
              <a:gd name="connsiteY0" fmla="*/ 0 h 7069459"/>
              <a:gd name="connsiteX1" fmla="*/ 5924611 w 5989064"/>
              <a:gd name="connsiteY1" fmla="*/ 42970 h 7069459"/>
              <a:gd name="connsiteX2" fmla="*/ 5989064 w 5989064"/>
              <a:gd name="connsiteY2" fmla="*/ 7069459 h 7069459"/>
              <a:gd name="connsiteX3" fmla="*/ 328576 w 5989064"/>
              <a:gd name="connsiteY3" fmla="*/ 6983522 h 7069459"/>
              <a:gd name="connsiteX4" fmla="*/ 0 w 5989064"/>
              <a:gd name="connsiteY4" fmla="*/ 6326369 h 7069459"/>
              <a:gd name="connsiteX5" fmla="*/ 3163185 w 5989064"/>
              <a:gd name="connsiteY5" fmla="*/ 0 h 7069459"/>
              <a:gd name="connsiteX0" fmla="*/ 3163185 w 5924611"/>
              <a:gd name="connsiteY0" fmla="*/ 0 h 7047975"/>
              <a:gd name="connsiteX1" fmla="*/ 5924611 w 5924611"/>
              <a:gd name="connsiteY1" fmla="*/ 42970 h 7047975"/>
              <a:gd name="connsiteX2" fmla="*/ 5903126 w 5924611"/>
              <a:gd name="connsiteY2" fmla="*/ 7047975 h 7047975"/>
              <a:gd name="connsiteX3" fmla="*/ 328576 w 5924611"/>
              <a:gd name="connsiteY3" fmla="*/ 6983522 h 7047975"/>
              <a:gd name="connsiteX4" fmla="*/ 0 w 5924611"/>
              <a:gd name="connsiteY4" fmla="*/ 6326369 h 7047975"/>
              <a:gd name="connsiteX5" fmla="*/ 3163185 w 5924611"/>
              <a:gd name="connsiteY5" fmla="*/ 0 h 7047975"/>
              <a:gd name="connsiteX0" fmla="*/ 3163185 w 5989524"/>
              <a:gd name="connsiteY0" fmla="*/ 0 h 7069459"/>
              <a:gd name="connsiteX1" fmla="*/ 5924611 w 5989524"/>
              <a:gd name="connsiteY1" fmla="*/ 42970 h 7069459"/>
              <a:gd name="connsiteX2" fmla="*/ 5989064 w 5989524"/>
              <a:gd name="connsiteY2" fmla="*/ 7069459 h 7069459"/>
              <a:gd name="connsiteX3" fmla="*/ 328576 w 5989524"/>
              <a:gd name="connsiteY3" fmla="*/ 6983522 h 7069459"/>
              <a:gd name="connsiteX4" fmla="*/ 0 w 5989524"/>
              <a:gd name="connsiteY4" fmla="*/ 6326369 h 7069459"/>
              <a:gd name="connsiteX5" fmla="*/ 3163185 w 5989524"/>
              <a:gd name="connsiteY5" fmla="*/ 0 h 7069459"/>
              <a:gd name="connsiteX0" fmla="*/ 3163185 w 5926678"/>
              <a:gd name="connsiteY0" fmla="*/ 0 h 7090943"/>
              <a:gd name="connsiteX1" fmla="*/ 5924611 w 5926678"/>
              <a:gd name="connsiteY1" fmla="*/ 42970 h 7090943"/>
              <a:gd name="connsiteX2" fmla="*/ 5924611 w 5926678"/>
              <a:gd name="connsiteY2" fmla="*/ 7090943 h 7090943"/>
              <a:gd name="connsiteX3" fmla="*/ 328576 w 5926678"/>
              <a:gd name="connsiteY3" fmla="*/ 6983522 h 7090943"/>
              <a:gd name="connsiteX4" fmla="*/ 0 w 5926678"/>
              <a:gd name="connsiteY4" fmla="*/ 6326369 h 7090943"/>
              <a:gd name="connsiteX5" fmla="*/ 3163185 w 5926678"/>
              <a:gd name="connsiteY5" fmla="*/ 0 h 7090943"/>
              <a:gd name="connsiteX0" fmla="*/ 3163185 w 5947047"/>
              <a:gd name="connsiteY0" fmla="*/ 0 h 7005004"/>
              <a:gd name="connsiteX1" fmla="*/ 5924611 w 5947047"/>
              <a:gd name="connsiteY1" fmla="*/ 42970 h 7005004"/>
              <a:gd name="connsiteX2" fmla="*/ 5946095 w 5947047"/>
              <a:gd name="connsiteY2" fmla="*/ 7005004 h 7005004"/>
              <a:gd name="connsiteX3" fmla="*/ 328576 w 5947047"/>
              <a:gd name="connsiteY3" fmla="*/ 6983522 h 7005004"/>
              <a:gd name="connsiteX4" fmla="*/ 0 w 5947047"/>
              <a:gd name="connsiteY4" fmla="*/ 6326369 h 7005004"/>
              <a:gd name="connsiteX5" fmla="*/ 3163185 w 5947047"/>
              <a:gd name="connsiteY5" fmla="*/ 0 h 7005004"/>
              <a:gd name="connsiteX0" fmla="*/ 3163185 w 5946127"/>
              <a:gd name="connsiteY0" fmla="*/ 0 h 7005004"/>
              <a:gd name="connsiteX1" fmla="*/ 4764445 w 5946127"/>
              <a:gd name="connsiteY1" fmla="*/ 1 h 7005004"/>
              <a:gd name="connsiteX2" fmla="*/ 5946095 w 5946127"/>
              <a:gd name="connsiteY2" fmla="*/ 7005004 h 7005004"/>
              <a:gd name="connsiteX3" fmla="*/ 328576 w 5946127"/>
              <a:gd name="connsiteY3" fmla="*/ 6983522 h 7005004"/>
              <a:gd name="connsiteX4" fmla="*/ 0 w 5946127"/>
              <a:gd name="connsiteY4" fmla="*/ 6326369 h 7005004"/>
              <a:gd name="connsiteX5" fmla="*/ 3163185 w 5946127"/>
              <a:gd name="connsiteY5" fmla="*/ 0 h 7005004"/>
              <a:gd name="connsiteX0" fmla="*/ 3163185 w 4766512"/>
              <a:gd name="connsiteY0" fmla="*/ 0 h 7005004"/>
              <a:gd name="connsiteX1" fmla="*/ 4764445 w 4766512"/>
              <a:gd name="connsiteY1" fmla="*/ 1 h 7005004"/>
              <a:gd name="connsiteX2" fmla="*/ 4764445 w 4766512"/>
              <a:gd name="connsiteY2" fmla="*/ 7005004 h 7005004"/>
              <a:gd name="connsiteX3" fmla="*/ 328576 w 4766512"/>
              <a:gd name="connsiteY3" fmla="*/ 6983522 h 7005004"/>
              <a:gd name="connsiteX4" fmla="*/ 0 w 4766512"/>
              <a:gd name="connsiteY4" fmla="*/ 6326369 h 7005004"/>
              <a:gd name="connsiteX5" fmla="*/ 3163185 w 4766512"/>
              <a:gd name="connsiteY5" fmla="*/ 0 h 7005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66512" h="7005004">
                <a:moveTo>
                  <a:pt x="3163185" y="0"/>
                </a:moveTo>
                <a:lnTo>
                  <a:pt x="4764445" y="1"/>
                </a:lnTo>
                <a:cubicBezTo>
                  <a:pt x="4757283" y="2335003"/>
                  <a:pt x="4771607" y="4670002"/>
                  <a:pt x="4764445" y="7005004"/>
                </a:cubicBezTo>
                <a:lnTo>
                  <a:pt x="328576" y="6983522"/>
                </a:lnTo>
                <a:lnTo>
                  <a:pt x="0" y="6326369"/>
                </a:lnTo>
                <a:lnTo>
                  <a:pt x="3163185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7AC9744-6488-E8B7-FCD0-111A675C51DE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13198" y="2207399"/>
            <a:ext cx="7556067" cy="397032"/>
          </a:xfrm>
        </p:spPr>
        <p:txBody>
          <a:bodyPr wrap="square">
            <a:spAutoFit/>
          </a:bodyPr>
          <a:lstStyle>
            <a:lvl1pPr marL="0" indent="0" algn="l">
              <a:buNone/>
              <a:defRPr sz="22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6126A04-72BF-569E-EF3B-F7BD1976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198" y="1040966"/>
            <a:ext cx="8651788" cy="899253"/>
          </a:xfrm>
        </p:spPr>
        <p:txBody>
          <a:bodyPr wrap="square" anchor="b" anchorCtr="0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Hexagon 12">
            <a:extLst>
              <a:ext uri="{FF2B5EF4-FFF2-40B4-BE49-F238E27FC236}">
                <a16:creationId xmlns:a16="http://schemas.microsoft.com/office/drawing/2014/main" id="{45F74BA3-E47C-C300-3C63-89A196A13DE1}"/>
              </a:ext>
            </a:extLst>
          </p:cNvPr>
          <p:cNvSpPr/>
          <p:nvPr userDrawn="1"/>
        </p:nvSpPr>
        <p:spPr>
          <a:xfrm rot="10800000">
            <a:off x="6621322" y="6457618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A3CFA62-C360-7351-D479-12E01CE42394}"/>
              </a:ext>
            </a:extLst>
          </p:cNvPr>
          <p:cNvSpPr/>
          <p:nvPr userDrawn="1"/>
        </p:nvSpPr>
        <p:spPr>
          <a:xfrm>
            <a:off x="-12192" y="-12192"/>
            <a:ext cx="2188062" cy="681661"/>
          </a:xfrm>
          <a:custGeom>
            <a:avLst/>
            <a:gdLst>
              <a:gd name="connsiteX0" fmla="*/ 0 w 2188062"/>
              <a:gd name="connsiteY0" fmla="*/ 0 h 681661"/>
              <a:gd name="connsiteX1" fmla="*/ 2188062 w 2188062"/>
              <a:gd name="connsiteY1" fmla="*/ 0 h 681661"/>
              <a:gd name="connsiteX2" fmla="*/ 1847231 w 2188062"/>
              <a:gd name="connsiteY2" fmla="*/ 681661 h 681661"/>
              <a:gd name="connsiteX3" fmla="*/ 0 w 2188062"/>
              <a:gd name="connsiteY3" fmla="*/ 681661 h 68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8062" h="681661">
                <a:moveTo>
                  <a:pt x="0" y="0"/>
                </a:moveTo>
                <a:lnTo>
                  <a:pt x="2188062" y="0"/>
                </a:lnTo>
                <a:lnTo>
                  <a:pt x="1847231" y="681661"/>
                </a:lnTo>
                <a:lnTo>
                  <a:pt x="0" y="68166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D66462-4BDD-89CD-FE9D-C542AC7B5458}"/>
              </a:ext>
            </a:extLst>
          </p:cNvPr>
          <p:cNvSpPr txBox="1"/>
          <p:nvPr userDrawn="1"/>
        </p:nvSpPr>
        <p:spPr>
          <a:xfrm>
            <a:off x="137169" y="107335"/>
            <a:ext cx="1674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pc="150" baseline="0">
                <a:solidFill>
                  <a:schemeClr val="bg1"/>
                </a:solidFill>
              </a:rPr>
              <a:t>CASE STUDY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58CD5-8586-6E36-8EB4-119579A3658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36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2">
    <p:bg>
      <p:bgPr>
        <a:gradFill>
          <a:gsLst>
            <a:gs pos="0">
              <a:schemeClr val="tx2"/>
            </a:gs>
            <a:gs pos="65000">
              <a:schemeClr val="accent5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>
            <a:extLst>
              <a:ext uri="{FF2B5EF4-FFF2-40B4-BE49-F238E27FC236}">
                <a16:creationId xmlns:a16="http://schemas.microsoft.com/office/drawing/2014/main" id="{7AD99B1C-C72C-CB46-262A-2C895A2500BA}"/>
              </a:ext>
            </a:extLst>
          </p:cNvPr>
          <p:cNvSpPr/>
          <p:nvPr userDrawn="1"/>
        </p:nvSpPr>
        <p:spPr>
          <a:xfrm>
            <a:off x="10282094" y="5012533"/>
            <a:ext cx="1960705" cy="1894993"/>
          </a:xfrm>
          <a:custGeom>
            <a:avLst/>
            <a:gdLst>
              <a:gd name="connsiteX0" fmla="*/ 947496 w 1960705"/>
              <a:gd name="connsiteY0" fmla="*/ 0 h 1894993"/>
              <a:gd name="connsiteX1" fmla="*/ 1960705 w 1960705"/>
              <a:gd name="connsiteY1" fmla="*/ 0 h 1894993"/>
              <a:gd name="connsiteX2" fmla="*/ 1960705 w 1960705"/>
              <a:gd name="connsiteY2" fmla="*/ 1894993 h 1894993"/>
              <a:gd name="connsiteX3" fmla="*/ 0 w 1960705"/>
              <a:gd name="connsiteY3" fmla="*/ 1894993 h 1894993"/>
              <a:gd name="connsiteX4" fmla="*/ 947496 w 1960705"/>
              <a:gd name="connsiteY4" fmla="*/ 0 h 189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0705" h="1894993">
                <a:moveTo>
                  <a:pt x="947496" y="0"/>
                </a:moveTo>
                <a:lnTo>
                  <a:pt x="1960705" y="0"/>
                </a:lnTo>
                <a:lnTo>
                  <a:pt x="1960705" y="1894993"/>
                </a:lnTo>
                <a:lnTo>
                  <a:pt x="0" y="1894993"/>
                </a:lnTo>
                <a:lnTo>
                  <a:pt x="947496" y="0"/>
                </a:lnTo>
                <a:close/>
              </a:path>
            </a:pathLst>
          </a:custGeom>
          <a:gradFill>
            <a:gsLst>
              <a:gs pos="46000">
                <a:schemeClr val="tx2">
                  <a:alpha val="21000"/>
                </a:schemeClr>
              </a:gs>
              <a:gs pos="100000">
                <a:schemeClr val="bg1">
                  <a:alpha val="13837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FAC0A4E-DA2D-081E-408A-FC0E39B5DC66}"/>
              </a:ext>
            </a:extLst>
          </p:cNvPr>
          <p:cNvSpPr/>
          <p:nvPr userDrawn="1"/>
        </p:nvSpPr>
        <p:spPr>
          <a:xfrm>
            <a:off x="8706865" y="5909146"/>
            <a:ext cx="3557685" cy="1015313"/>
          </a:xfrm>
          <a:custGeom>
            <a:avLst/>
            <a:gdLst>
              <a:gd name="connsiteX0" fmla="*/ 499190 w 4014885"/>
              <a:gd name="connsiteY0" fmla="*/ 0 h 998380"/>
              <a:gd name="connsiteX1" fmla="*/ 3515695 w 4014885"/>
              <a:gd name="connsiteY1" fmla="*/ 0 h 998380"/>
              <a:gd name="connsiteX2" fmla="*/ 4014885 w 4014885"/>
              <a:gd name="connsiteY2" fmla="*/ 998380 h 998380"/>
              <a:gd name="connsiteX3" fmla="*/ 0 w 4014885"/>
              <a:gd name="connsiteY3" fmla="*/ 998380 h 998380"/>
              <a:gd name="connsiteX4" fmla="*/ 499190 w 4014885"/>
              <a:gd name="connsiteY4" fmla="*/ 0 h 998380"/>
              <a:gd name="connsiteX0" fmla="*/ 499190 w 3557685"/>
              <a:gd name="connsiteY0" fmla="*/ 0 h 1015313"/>
              <a:gd name="connsiteX1" fmla="*/ 3515695 w 3557685"/>
              <a:gd name="connsiteY1" fmla="*/ 0 h 1015313"/>
              <a:gd name="connsiteX2" fmla="*/ 3557685 w 3557685"/>
              <a:gd name="connsiteY2" fmla="*/ 1015313 h 1015313"/>
              <a:gd name="connsiteX3" fmla="*/ 0 w 3557685"/>
              <a:gd name="connsiteY3" fmla="*/ 998380 h 1015313"/>
              <a:gd name="connsiteX4" fmla="*/ 499190 w 3557685"/>
              <a:gd name="connsiteY4" fmla="*/ 0 h 101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7685" h="1015313">
                <a:moveTo>
                  <a:pt x="499190" y="0"/>
                </a:moveTo>
                <a:lnTo>
                  <a:pt x="3515695" y="0"/>
                </a:lnTo>
                <a:lnTo>
                  <a:pt x="3557685" y="1015313"/>
                </a:lnTo>
                <a:lnTo>
                  <a:pt x="0" y="998380"/>
                </a:lnTo>
                <a:lnTo>
                  <a:pt x="499190" y="0"/>
                </a:lnTo>
                <a:close/>
              </a:path>
            </a:pathLst>
          </a:custGeom>
          <a:gradFill>
            <a:gsLst>
              <a:gs pos="37000">
                <a:schemeClr val="tx2">
                  <a:lumMod val="100000"/>
                  <a:alpha val="41733"/>
                </a:schemeClr>
              </a:gs>
              <a:gs pos="100000">
                <a:schemeClr val="bg1">
                  <a:alpha val="12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7A565C5-FB6D-BCD5-21F0-8F35232AE93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13198" y="5911701"/>
            <a:ext cx="10965604" cy="524502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7AC9744-6488-E8B7-FCD0-111A675C51DE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13197" y="1112031"/>
            <a:ext cx="10943853" cy="4559511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D449115C-7865-7959-3653-F5A12B2A0566}"/>
              </a:ext>
            </a:extLst>
          </p:cNvPr>
          <p:cNvSpPr/>
          <p:nvPr userDrawn="1"/>
        </p:nvSpPr>
        <p:spPr>
          <a:xfrm>
            <a:off x="-12192" y="-12192"/>
            <a:ext cx="2188062" cy="681661"/>
          </a:xfrm>
          <a:custGeom>
            <a:avLst/>
            <a:gdLst>
              <a:gd name="connsiteX0" fmla="*/ 0 w 2188062"/>
              <a:gd name="connsiteY0" fmla="*/ 0 h 681661"/>
              <a:gd name="connsiteX1" fmla="*/ 2188062 w 2188062"/>
              <a:gd name="connsiteY1" fmla="*/ 0 h 681661"/>
              <a:gd name="connsiteX2" fmla="*/ 1847231 w 2188062"/>
              <a:gd name="connsiteY2" fmla="*/ 681661 h 681661"/>
              <a:gd name="connsiteX3" fmla="*/ 0 w 2188062"/>
              <a:gd name="connsiteY3" fmla="*/ 681661 h 68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8062" h="681661">
                <a:moveTo>
                  <a:pt x="0" y="0"/>
                </a:moveTo>
                <a:lnTo>
                  <a:pt x="2188062" y="0"/>
                </a:lnTo>
                <a:lnTo>
                  <a:pt x="1847231" y="681661"/>
                </a:lnTo>
                <a:lnTo>
                  <a:pt x="0" y="68166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B5EF65-D875-28A3-E571-D124A610BE8A}"/>
              </a:ext>
            </a:extLst>
          </p:cNvPr>
          <p:cNvSpPr txBox="1"/>
          <p:nvPr userDrawn="1"/>
        </p:nvSpPr>
        <p:spPr>
          <a:xfrm>
            <a:off x="137169" y="107335"/>
            <a:ext cx="1674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pc="150" baseline="0">
                <a:solidFill>
                  <a:schemeClr val="bg1"/>
                </a:solidFill>
              </a:rPr>
              <a:t>CASE STUDY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547B01-15B8-769D-3699-620877B5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71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D115063-BD9A-AD73-E85D-6D68B96463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42698" y="3206312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F812EAFA-0836-94A3-D21B-0920F00C6960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1891692" y="1937787"/>
            <a:ext cx="1371600" cy="1179576"/>
          </a:xfrm>
          <a:custGeom>
            <a:avLst/>
            <a:gdLst>
              <a:gd name="connsiteX0" fmla="*/ 394138 w 1828800"/>
              <a:gd name="connsiteY0" fmla="*/ 0 h 1576551"/>
              <a:gd name="connsiteX1" fmla="*/ 1434662 w 1828800"/>
              <a:gd name="connsiteY1" fmla="*/ 0 h 1576551"/>
              <a:gd name="connsiteX2" fmla="*/ 1828800 w 1828800"/>
              <a:gd name="connsiteY2" fmla="*/ 788276 h 1576551"/>
              <a:gd name="connsiteX3" fmla="*/ 1434662 w 1828800"/>
              <a:gd name="connsiteY3" fmla="*/ 1576551 h 1576551"/>
              <a:gd name="connsiteX4" fmla="*/ 394138 w 1828800"/>
              <a:gd name="connsiteY4" fmla="*/ 1576551 h 1576551"/>
              <a:gd name="connsiteX5" fmla="*/ 0 w 1828800"/>
              <a:gd name="connsiteY5" fmla="*/ 788276 h 157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576551">
                <a:moveTo>
                  <a:pt x="394138" y="0"/>
                </a:moveTo>
                <a:lnTo>
                  <a:pt x="1434662" y="0"/>
                </a:lnTo>
                <a:lnTo>
                  <a:pt x="1828800" y="788276"/>
                </a:lnTo>
                <a:lnTo>
                  <a:pt x="1434662" y="1576551"/>
                </a:lnTo>
                <a:lnTo>
                  <a:pt x="394138" y="1576551"/>
                </a:lnTo>
                <a:lnTo>
                  <a:pt x="0" y="788276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0" name="Text Placeholder 24">
            <a:extLst>
              <a:ext uri="{FF2B5EF4-FFF2-40B4-BE49-F238E27FC236}">
                <a16:creationId xmlns:a16="http://schemas.microsoft.com/office/drawing/2014/main" id="{EF612873-3FCB-85EC-A8CB-F11EC20AD4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66930" y="3206312"/>
            <a:ext cx="2658140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C5609FDB-B318-3B0A-E9C7-70ADD4F8BC76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5410200" y="1937787"/>
            <a:ext cx="1371600" cy="1179576"/>
          </a:xfrm>
          <a:custGeom>
            <a:avLst/>
            <a:gdLst>
              <a:gd name="connsiteX0" fmla="*/ 394138 w 1828800"/>
              <a:gd name="connsiteY0" fmla="*/ 0 h 1576551"/>
              <a:gd name="connsiteX1" fmla="*/ 1434662 w 1828800"/>
              <a:gd name="connsiteY1" fmla="*/ 0 h 1576551"/>
              <a:gd name="connsiteX2" fmla="*/ 1828800 w 1828800"/>
              <a:gd name="connsiteY2" fmla="*/ 788276 h 1576551"/>
              <a:gd name="connsiteX3" fmla="*/ 1434662 w 1828800"/>
              <a:gd name="connsiteY3" fmla="*/ 1576551 h 1576551"/>
              <a:gd name="connsiteX4" fmla="*/ 394138 w 1828800"/>
              <a:gd name="connsiteY4" fmla="*/ 1576551 h 1576551"/>
              <a:gd name="connsiteX5" fmla="*/ 0 w 1828800"/>
              <a:gd name="connsiteY5" fmla="*/ 788276 h 157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576551">
                <a:moveTo>
                  <a:pt x="394138" y="0"/>
                </a:moveTo>
                <a:lnTo>
                  <a:pt x="1434662" y="0"/>
                </a:lnTo>
                <a:lnTo>
                  <a:pt x="1828800" y="788276"/>
                </a:lnTo>
                <a:lnTo>
                  <a:pt x="1434662" y="1576551"/>
                </a:lnTo>
                <a:lnTo>
                  <a:pt x="394138" y="1576551"/>
                </a:lnTo>
                <a:lnTo>
                  <a:pt x="0" y="788276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2" name="Text Placeholder 24">
            <a:extLst>
              <a:ext uri="{FF2B5EF4-FFF2-40B4-BE49-F238E27FC236}">
                <a16:creationId xmlns:a16="http://schemas.microsoft.com/office/drawing/2014/main" id="{3DCE7DDF-6F00-C569-DCD5-D692AA32882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42057" y="3206312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ED05D4AD-86B0-DACA-8864-8EB9E8C951BB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8991051" y="1937787"/>
            <a:ext cx="1371600" cy="1179576"/>
          </a:xfrm>
          <a:custGeom>
            <a:avLst/>
            <a:gdLst>
              <a:gd name="connsiteX0" fmla="*/ 394138 w 1828800"/>
              <a:gd name="connsiteY0" fmla="*/ 0 h 1576551"/>
              <a:gd name="connsiteX1" fmla="*/ 1434662 w 1828800"/>
              <a:gd name="connsiteY1" fmla="*/ 0 h 1576551"/>
              <a:gd name="connsiteX2" fmla="*/ 1828800 w 1828800"/>
              <a:gd name="connsiteY2" fmla="*/ 788276 h 1576551"/>
              <a:gd name="connsiteX3" fmla="*/ 1434662 w 1828800"/>
              <a:gd name="connsiteY3" fmla="*/ 1576551 h 1576551"/>
              <a:gd name="connsiteX4" fmla="*/ 394138 w 1828800"/>
              <a:gd name="connsiteY4" fmla="*/ 1576551 h 1576551"/>
              <a:gd name="connsiteX5" fmla="*/ 0 w 1828800"/>
              <a:gd name="connsiteY5" fmla="*/ 788276 h 157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576551">
                <a:moveTo>
                  <a:pt x="394138" y="0"/>
                </a:moveTo>
                <a:lnTo>
                  <a:pt x="1434662" y="0"/>
                </a:lnTo>
                <a:lnTo>
                  <a:pt x="1828800" y="788276"/>
                </a:lnTo>
                <a:lnTo>
                  <a:pt x="1434662" y="1576551"/>
                </a:lnTo>
                <a:lnTo>
                  <a:pt x="394138" y="1576551"/>
                </a:lnTo>
                <a:lnTo>
                  <a:pt x="0" y="788276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BEA46C9-77F8-894C-D576-26FB45B3188A}"/>
              </a:ext>
            </a:extLst>
          </p:cNvPr>
          <p:cNvGrpSpPr/>
          <p:nvPr userDrawn="1"/>
        </p:nvGrpSpPr>
        <p:grpSpPr>
          <a:xfrm>
            <a:off x="9227395" y="5261811"/>
            <a:ext cx="2964605" cy="1596189"/>
            <a:chOff x="9546110" y="5339124"/>
            <a:chExt cx="2340067" cy="1259928"/>
          </a:xfrm>
        </p:grpSpPr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D4BE00AD-0518-A0B7-879D-2F01426E7E00}"/>
                </a:ext>
              </a:extLst>
            </p:cNvPr>
            <p:cNvSpPr/>
            <p:nvPr userDrawn="1"/>
          </p:nvSpPr>
          <p:spPr>
            <a:xfrm>
              <a:off x="10729762" y="5339124"/>
              <a:ext cx="1156415" cy="1259928"/>
            </a:xfrm>
            <a:custGeom>
              <a:avLst/>
              <a:gdLst>
                <a:gd name="connsiteX0" fmla="*/ 1156415 w 1156415"/>
                <a:gd name="connsiteY0" fmla="*/ 0 h 1259928"/>
                <a:gd name="connsiteX1" fmla="*/ 1156415 w 1156415"/>
                <a:gd name="connsiteY1" fmla="*/ 1259928 h 1259928"/>
                <a:gd name="connsiteX2" fmla="*/ 0 w 1156415"/>
                <a:gd name="connsiteY2" fmla="*/ 1259928 h 1259928"/>
                <a:gd name="connsiteX3" fmla="*/ 640632 w 1156415"/>
                <a:gd name="connsiteY3" fmla="*/ 10896 h 125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6415" h="1259928">
                  <a:moveTo>
                    <a:pt x="1156415" y="0"/>
                  </a:moveTo>
                  <a:lnTo>
                    <a:pt x="1156415" y="1259928"/>
                  </a:lnTo>
                  <a:lnTo>
                    <a:pt x="0" y="1259928"/>
                  </a:lnTo>
                  <a:lnTo>
                    <a:pt x="640632" y="10896"/>
                  </a:lnTo>
                  <a:close/>
                </a:path>
              </a:pathLst>
            </a:custGeom>
            <a:gradFill>
              <a:gsLst>
                <a:gs pos="46000">
                  <a:schemeClr val="accent6">
                    <a:alpha val="7484"/>
                  </a:schemeClr>
                </a:gs>
                <a:gs pos="100000">
                  <a:schemeClr val="bg1">
                    <a:alpha val="13837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B81F17DE-2F87-1F18-1D3F-82D11391E960}"/>
                </a:ext>
              </a:extLst>
            </p:cNvPr>
            <p:cNvSpPr/>
            <p:nvPr userDrawn="1"/>
          </p:nvSpPr>
          <p:spPr>
            <a:xfrm>
              <a:off x="9546110" y="6052404"/>
              <a:ext cx="2340067" cy="546648"/>
            </a:xfrm>
            <a:custGeom>
              <a:avLst/>
              <a:gdLst>
                <a:gd name="connsiteX0" fmla="*/ 287605 w 2340067"/>
                <a:gd name="connsiteY0" fmla="*/ 0 h 546648"/>
                <a:gd name="connsiteX1" fmla="*/ 2340067 w 2340067"/>
                <a:gd name="connsiteY1" fmla="*/ 829 h 546648"/>
                <a:gd name="connsiteX2" fmla="*/ 2340067 w 2340067"/>
                <a:gd name="connsiteY2" fmla="*/ 546648 h 546648"/>
                <a:gd name="connsiteX3" fmla="*/ 0 w 2340067"/>
                <a:gd name="connsiteY3" fmla="*/ 546648 h 54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40067" h="546648">
                  <a:moveTo>
                    <a:pt x="287605" y="0"/>
                  </a:moveTo>
                  <a:lnTo>
                    <a:pt x="2340067" y="829"/>
                  </a:lnTo>
                  <a:lnTo>
                    <a:pt x="2340067" y="546648"/>
                  </a:lnTo>
                  <a:lnTo>
                    <a:pt x="0" y="546648"/>
                  </a:lnTo>
                  <a:close/>
                </a:path>
              </a:pathLst>
            </a:custGeom>
            <a:gradFill>
              <a:gsLst>
                <a:gs pos="37000">
                  <a:schemeClr val="accent6">
                    <a:alpha val="6694"/>
                  </a:schemeClr>
                </a:gs>
                <a:gs pos="100000">
                  <a:schemeClr val="bg1">
                    <a:alpha val="12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4" name="Text Placeholder 24">
            <a:extLst>
              <a:ext uri="{FF2B5EF4-FFF2-40B4-BE49-F238E27FC236}">
                <a16:creationId xmlns:a16="http://schemas.microsoft.com/office/drawing/2014/main" id="{FD1AA252-B155-301B-075C-C2BB53AB7F3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233377" y="5572296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BE7EBAFF-3191-2AE8-0714-921D1834CA9D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882371" y="4287730"/>
            <a:ext cx="1371600" cy="1182413"/>
          </a:xfrm>
          <a:custGeom>
            <a:avLst/>
            <a:gdLst>
              <a:gd name="connsiteX0" fmla="*/ 394138 w 1828800"/>
              <a:gd name="connsiteY0" fmla="*/ 0 h 1576551"/>
              <a:gd name="connsiteX1" fmla="*/ 1434662 w 1828800"/>
              <a:gd name="connsiteY1" fmla="*/ 0 h 1576551"/>
              <a:gd name="connsiteX2" fmla="*/ 1828800 w 1828800"/>
              <a:gd name="connsiteY2" fmla="*/ 788276 h 1576551"/>
              <a:gd name="connsiteX3" fmla="*/ 1434662 w 1828800"/>
              <a:gd name="connsiteY3" fmla="*/ 1576551 h 1576551"/>
              <a:gd name="connsiteX4" fmla="*/ 394138 w 1828800"/>
              <a:gd name="connsiteY4" fmla="*/ 1576551 h 1576551"/>
              <a:gd name="connsiteX5" fmla="*/ 0 w 1828800"/>
              <a:gd name="connsiteY5" fmla="*/ 788276 h 157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576551">
                <a:moveTo>
                  <a:pt x="394138" y="0"/>
                </a:moveTo>
                <a:lnTo>
                  <a:pt x="1434662" y="0"/>
                </a:lnTo>
                <a:lnTo>
                  <a:pt x="1828800" y="788276"/>
                </a:lnTo>
                <a:lnTo>
                  <a:pt x="1434662" y="1576551"/>
                </a:lnTo>
                <a:lnTo>
                  <a:pt x="394138" y="1576551"/>
                </a:lnTo>
                <a:lnTo>
                  <a:pt x="0" y="788276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90042068-52FE-ABFD-1BFA-2CCD611FA85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57609" y="5572296"/>
            <a:ext cx="2658140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4BB8AAAD-2F83-1D78-A08D-7ED378982DE0}"/>
              </a:ext>
            </a:extLst>
          </p:cNvPr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5400879" y="4287730"/>
            <a:ext cx="1371600" cy="1182413"/>
          </a:xfrm>
          <a:custGeom>
            <a:avLst/>
            <a:gdLst>
              <a:gd name="connsiteX0" fmla="*/ 394138 w 1828800"/>
              <a:gd name="connsiteY0" fmla="*/ 0 h 1576551"/>
              <a:gd name="connsiteX1" fmla="*/ 1434662 w 1828800"/>
              <a:gd name="connsiteY1" fmla="*/ 0 h 1576551"/>
              <a:gd name="connsiteX2" fmla="*/ 1828800 w 1828800"/>
              <a:gd name="connsiteY2" fmla="*/ 788276 h 1576551"/>
              <a:gd name="connsiteX3" fmla="*/ 1434662 w 1828800"/>
              <a:gd name="connsiteY3" fmla="*/ 1576551 h 1576551"/>
              <a:gd name="connsiteX4" fmla="*/ 394138 w 1828800"/>
              <a:gd name="connsiteY4" fmla="*/ 1576551 h 1576551"/>
              <a:gd name="connsiteX5" fmla="*/ 0 w 1828800"/>
              <a:gd name="connsiteY5" fmla="*/ 788276 h 157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576551">
                <a:moveTo>
                  <a:pt x="394138" y="0"/>
                </a:moveTo>
                <a:lnTo>
                  <a:pt x="1434662" y="0"/>
                </a:lnTo>
                <a:lnTo>
                  <a:pt x="1828800" y="788276"/>
                </a:lnTo>
                <a:lnTo>
                  <a:pt x="1434662" y="1576551"/>
                </a:lnTo>
                <a:lnTo>
                  <a:pt x="394138" y="1576551"/>
                </a:lnTo>
                <a:lnTo>
                  <a:pt x="0" y="788276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F236ABC6-67BB-25C7-84F6-345AD07E801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42057" y="5572296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9" name="Picture Placeholder 48">
            <a:extLst>
              <a:ext uri="{FF2B5EF4-FFF2-40B4-BE49-F238E27FC236}">
                <a16:creationId xmlns:a16="http://schemas.microsoft.com/office/drawing/2014/main" id="{D9CC6230-BCDB-3A8F-AB07-BC8F2980BAB0}"/>
              </a:ext>
            </a:extLst>
          </p:cNvPr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8991051" y="4287730"/>
            <a:ext cx="1371600" cy="1182413"/>
          </a:xfrm>
          <a:custGeom>
            <a:avLst/>
            <a:gdLst>
              <a:gd name="connsiteX0" fmla="*/ 394138 w 1828800"/>
              <a:gd name="connsiteY0" fmla="*/ 0 h 1576551"/>
              <a:gd name="connsiteX1" fmla="*/ 1434662 w 1828800"/>
              <a:gd name="connsiteY1" fmla="*/ 0 h 1576551"/>
              <a:gd name="connsiteX2" fmla="*/ 1828800 w 1828800"/>
              <a:gd name="connsiteY2" fmla="*/ 788276 h 1576551"/>
              <a:gd name="connsiteX3" fmla="*/ 1434662 w 1828800"/>
              <a:gd name="connsiteY3" fmla="*/ 1576551 h 1576551"/>
              <a:gd name="connsiteX4" fmla="*/ 394138 w 1828800"/>
              <a:gd name="connsiteY4" fmla="*/ 1576551 h 1576551"/>
              <a:gd name="connsiteX5" fmla="*/ 0 w 1828800"/>
              <a:gd name="connsiteY5" fmla="*/ 788276 h 157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576551">
                <a:moveTo>
                  <a:pt x="394138" y="0"/>
                </a:moveTo>
                <a:lnTo>
                  <a:pt x="1434662" y="0"/>
                </a:lnTo>
                <a:lnTo>
                  <a:pt x="1828800" y="788276"/>
                </a:lnTo>
                <a:lnTo>
                  <a:pt x="1434662" y="1576551"/>
                </a:lnTo>
                <a:lnTo>
                  <a:pt x="394138" y="1576551"/>
                </a:lnTo>
                <a:lnTo>
                  <a:pt x="0" y="788276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94F9FBE3-7240-95EF-5DED-AEA73C151270}"/>
              </a:ext>
            </a:extLst>
          </p:cNvPr>
          <p:cNvSpPr/>
          <p:nvPr userDrawn="1"/>
        </p:nvSpPr>
        <p:spPr>
          <a:xfrm>
            <a:off x="-28234" y="-12192"/>
            <a:ext cx="2829746" cy="681661"/>
          </a:xfrm>
          <a:custGeom>
            <a:avLst/>
            <a:gdLst>
              <a:gd name="connsiteX0" fmla="*/ 0 w 2829746"/>
              <a:gd name="connsiteY0" fmla="*/ 0 h 681661"/>
              <a:gd name="connsiteX1" fmla="*/ 641684 w 2829746"/>
              <a:gd name="connsiteY1" fmla="*/ 0 h 681661"/>
              <a:gd name="connsiteX2" fmla="*/ 2188062 w 2829746"/>
              <a:gd name="connsiteY2" fmla="*/ 0 h 681661"/>
              <a:gd name="connsiteX3" fmla="*/ 2829746 w 2829746"/>
              <a:gd name="connsiteY3" fmla="*/ 0 h 681661"/>
              <a:gd name="connsiteX4" fmla="*/ 2488915 w 2829746"/>
              <a:gd name="connsiteY4" fmla="*/ 681661 h 681661"/>
              <a:gd name="connsiteX5" fmla="*/ 1847231 w 2829746"/>
              <a:gd name="connsiteY5" fmla="*/ 681661 h 681661"/>
              <a:gd name="connsiteX6" fmla="*/ 641684 w 2829746"/>
              <a:gd name="connsiteY6" fmla="*/ 681661 h 681661"/>
              <a:gd name="connsiteX7" fmla="*/ 0 w 2829746"/>
              <a:gd name="connsiteY7" fmla="*/ 681661 h 68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29746" h="681661">
                <a:moveTo>
                  <a:pt x="0" y="0"/>
                </a:moveTo>
                <a:lnTo>
                  <a:pt x="641684" y="0"/>
                </a:lnTo>
                <a:lnTo>
                  <a:pt x="2188062" y="0"/>
                </a:lnTo>
                <a:lnTo>
                  <a:pt x="2829746" y="0"/>
                </a:lnTo>
                <a:lnTo>
                  <a:pt x="2488915" y="681661"/>
                </a:lnTo>
                <a:lnTo>
                  <a:pt x="1847231" y="681661"/>
                </a:lnTo>
                <a:lnTo>
                  <a:pt x="641684" y="681661"/>
                </a:lnTo>
                <a:lnTo>
                  <a:pt x="0" y="6816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45FF4A2-3F16-6A8B-DCF0-6761310C401E}"/>
              </a:ext>
            </a:extLst>
          </p:cNvPr>
          <p:cNvSpPr txBox="1"/>
          <p:nvPr userDrawn="1"/>
        </p:nvSpPr>
        <p:spPr>
          <a:xfrm>
            <a:off x="137169" y="107335"/>
            <a:ext cx="2270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pc="150" baseline="0">
                <a:solidFill>
                  <a:schemeClr val="bg1"/>
                </a:solidFill>
              </a:rPr>
              <a:t>DEMO SCENARIO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1D3382-3E08-DD89-6E54-13D5A80E79C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73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D115063-BD9A-AD73-E85D-6D68B96463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42698" y="2372122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0" name="Text Placeholder 24">
            <a:extLst>
              <a:ext uri="{FF2B5EF4-FFF2-40B4-BE49-F238E27FC236}">
                <a16:creationId xmlns:a16="http://schemas.microsoft.com/office/drawing/2014/main" id="{EF612873-3FCB-85EC-A8CB-F11EC20AD4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66930" y="2372122"/>
            <a:ext cx="2658140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Text Placeholder 24">
            <a:extLst>
              <a:ext uri="{FF2B5EF4-FFF2-40B4-BE49-F238E27FC236}">
                <a16:creationId xmlns:a16="http://schemas.microsoft.com/office/drawing/2014/main" id="{3DCE7DDF-6F00-C569-DCD5-D692AA32882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42057" y="2372122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BEA46C9-77F8-894C-D576-26FB45B3188A}"/>
              </a:ext>
            </a:extLst>
          </p:cNvPr>
          <p:cNvGrpSpPr/>
          <p:nvPr userDrawn="1"/>
        </p:nvGrpSpPr>
        <p:grpSpPr>
          <a:xfrm>
            <a:off x="9227395" y="5261811"/>
            <a:ext cx="2964605" cy="1596189"/>
            <a:chOff x="9546110" y="5339124"/>
            <a:chExt cx="2340067" cy="1259928"/>
          </a:xfrm>
        </p:grpSpPr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D4BE00AD-0518-A0B7-879D-2F01426E7E00}"/>
                </a:ext>
              </a:extLst>
            </p:cNvPr>
            <p:cNvSpPr/>
            <p:nvPr userDrawn="1"/>
          </p:nvSpPr>
          <p:spPr>
            <a:xfrm>
              <a:off x="10729762" y="5339124"/>
              <a:ext cx="1156415" cy="1259928"/>
            </a:xfrm>
            <a:custGeom>
              <a:avLst/>
              <a:gdLst>
                <a:gd name="connsiteX0" fmla="*/ 1156415 w 1156415"/>
                <a:gd name="connsiteY0" fmla="*/ 0 h 1259928"/>
                <a:gd name="connsiteX1" fmla="*/ 1156415 w 1156415"/>
                <a:gd name="connsiteY1" fmla="*/ 1259928 h 1259928"/>
                <a:gd name="connsiteX2" fmla="*/ 0 w 1156415"/>
                <a:gd name="connsiteY2" fmla="*/ 1259928 h 1259928"/>
                <a:gd name="connsiteX3" fmla="*/ 640632 w 1156415"/>
                <a:gd name="connsiteY3" fmla="*/ 10896 h 125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6415" h="1259928">
                  <a:moveTo>
                    <a:pt x="1156415" y="0"/>
                  </a:moveTo>
                  <a:lnTo>
                    <a:pt x="1156415" y="1259928"/>
                  </a:lnTo>
                  <a:lnTo>
                    <a:pt x="0" y="1259928"/>
                  </a:lnTo>
                  <a:lnTo>
                    <a:pt x="640632" y="10896"/>
                  </a:lnTo>
                  <a:close/>
                </a:path>
              </a:pathLst>
            </a:custGeom>
            <a:gradFill>
              <a:gsLst>
                <a:gs pos="46000">
                  <a:schemeClr val="accent6">
                    <a:alpha val="7484"/>
                  </a:schemeClr>
                </a:gs>
                <a:gs pos="100000">
                  <a:schemeClr val="bg1">
                    <a:alpha val="13837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B81F17DE-2F87-1F18-1D3F-82D11391E960}"/>
                </a:ext>
              </a:extLst>
            </p:cNvPr>
            <p:cNvSpPr/>
            <p:nvPr userDrawn="1"/>
          </p:nvSpPr>
          <p:spPr>
            <a:xfrm>
              <a:off x="9546110" y="6052404"/>
              <a:ext cx="2340067" cy="546648"/>
            </a:xfrm>
            <a:custGeom>
              <a:avLst/>
              <a:gdLst>
                <a:gd name="connsiteX0" fmla="*/ 287605 w 2340067"/>
                <a:gd name="connsiteY0" fmla="*/ 0 h 546648"/>
                <a:gd name="connsiteX1" fmla="*/ 2340067 w 2340067"/>
                <a:gd name="connsiteY1" fmla="*/ 829 h 546648"/>
                <a:gd name="connsiteX2" fmla="*/ 2340067 w 2340067"/>
                <a:gd name="connsiteY2" fmla="*/ 546648 h 546648"/>
                <a:gd name="connsiteX3" fmla="*/ 0 w 2340067"/>
                <a:gd name="connsiteY3" fmla="*/ 546648 h 54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40067" h="546648">
                  <a:moveTo>
                    <a:pt x="287605" y="0"/>
                  </a:moveTo>
                  <a:lnTo>
                    <a:pt x="2340067" y="829"/>
                  </a:lnTo>
                  <a:lnTo>
                    <a:pt x="2340067" y="546648"/>
                  </a:lnTo>
                  <a:lnTo>
                    <a:pt x="0" y="546648"/>
                  </a:lnTo>
                  <a:close/>
                </a:path>
              </a:pathLst>
            </a:custGeom>
            <a:gradFill>
              <a:gsLst>
                <a:gs pos="37000">
                  <a:schemeClr val="accent6">
                    <a:alpha val="6694"/>
                  </a:schemeClr>
                </a:gs>
                <a:gs pos="100000">
                  <a:schemeClr val="bg1">
                    <a:alpha val="12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4" name="Text Placeholder 24">
            <a:extLst>
              <a:ext uri="{FF2B5EF4-FFF2-40B4-BE49-F238E27FC236}">
                <a16:creationId xmlns:a16="http://schemas.microsoft.com/office/drawing/2014/main" id="{FD1AA252-B155-301B-075C-C2BB53AB7F3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233377" y="4499777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90042068-52FE-ABFD-1BFA-2CCD611FA85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57609" y="4499777"/>
            <a:ext cx="2658140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F236ABC6-67BB-25C7-84F6-345AD07E801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42057" y="4499777"/>
            <a:ext cx="2669588" cy="313932"/>
          </a:xfrm>
        </p:spPr>
        <p:txBody>
          <a:bodyPr>
            <a:spAutoFit/>
          </a:bodyPr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94F9FBE3-7240-95EF-5DED-AEA73C151270}"/>
              </a:ext>
            </a:extLst>
          </p:cNvPr>
          <p:cNvSpPr/>
          <p:nvPr userDrawn="1"/>
        </p:nvSpPr>
        <p:spPr>
          <a:xfrm>
            <a:off x="-28234" y="-12192"/>
            <a:ext cx="2829746" cy="681661"/>
          </a:xfrm>
          <a:custGeom>
            <a:avLst/>
            <a:gdLst>
              <a:gd name="connsiteX0" fmla="*/ 0 w 2829746"/>
              <a:gd name="connsiteY0" fmla="*/ 0 h 681661"/>
              <a:gd name="connsiteX1" fmla="*/ 641684 w 2829746"/>
              <a:gd name="connsiteY1" fmla="*/ 0 h 681661"/>
              <a:gd name="connsiteX2" fmla="*/ 2188062 w 2829746"/>
              <a:gd name="connsiteY2" fmla="*/ 0 h 681661"/>
              <a:gd name="connsiteX3" fmla="*/ 2829746 w 2829746"/>
              <a:gd name="connsiteY3" fmla="*/ 0 h 681661"/>
              <a:gd name="connsiteX4" fmla="*/ 2488915 w 2829746"/>
              <a:gd name="connsiteY4" fmla="*/ 681661 h 681661"/>
              <a:gd name="connsiteX5" fmla="*/ 1847231 w 2829746"/>
              <a:gd name="connsiteY5" fmla="*/ 681661 h 681661"/>
              <a:gd name="connsiteX6" fmla="*/ 641684 w 2829746"/>
              <a:gd name="connsiteY6" fmla="*/ 681661 h 681661"/>
              <a:gd name="connsiteX7" fmla="*/ 0 w 2829746"/>
              <a:gd name="connsiteY7" fmla="*/ 681661 h 68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29746" h="681661">
                <a:moveTo>
                  <a:pt x="0" y="0"/>
                </a:moveTo>
                <a:lnTo>
                  <a:pt x="641684" y="0"/>
                </a:lnTo>
                <a:lnTo>
                  <a:pt x="2188062" y="0"/>
                </a:lnTo>
                <a:lnTo>
                  <a:pt x="2829746" y="0"/>
                </a:lnTo>
                <a:lnTo>
                  <a:pt x="2488915" y="681661"/>
                </a:lnTo>
                <a:lnTo>
                  <a:pt x="1847231" y="681661"/>
                </a:lnTo>
                <a:lnTo>
                  <a:pt x="641684" y="681661"/>
                </a:lnTo>
                <a:lnTo>
                  <a:pt x="0" y="6816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45FF4A2-3F16-6A8B-DCF0-6761310C401E}"/>
              </a:ext>
            </a:extLst>
          </p:cNvPr>
          <p:cNvSpPr txBox="1"/>
          <p:nvPr userDrawn="1"/>
        </p:nvSpPr>
        <p:spPr>
          <a:xfrm>
            <a:off x="137169" y="107335"/>
            <a:ext cx="2270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pc="150" baseline="0">
                <a:solidFill>
                  <a:schemeClr val="bg1"/>
                </a:solidFill>
              </a:rPr>
              <a:t>DEMO SCENARIO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A7EC71-F533-6AF8-020C-7928BDACE5C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11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 Case 1">
    <p:bg>
      <p:bgPr>
        <a:gradFill>
          <a:gsLst>
            <a:gs pos="52000">
              <a:srgbClr val="696969"/>
            </a:gs>
            <a:gs pos="0">
              <a:schemeClr val="accent3"/>
            </a:gs>
            <a:gs pos="100000">
              <a:schemeClr val="accent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89101023-B4C7-C4B7-B417-8AFA6A97B42E}"/>
              </a:ext>
            </a:extLst>
          </p:cNvPr>
          <p:cNvSpPr/>
          <p:nvPr userDrawn="1"/>
        </p:nvSpPr>
        <p:spPr>
          <a:xfrm flipH="1">
            <a:off x="10232537" y="-5774"/>
            <a:ext cx="1978225" cy="681661"/>
          </a:xfrm>
          <a:custGeom>
            <a:avLst/>
            <a:gdLst>
              <a:gd name="connsiteX0" fmla="*/ 1978225 w 1978225"/>
              <a:gd name="connsiteY0" fmla="*/ 0 h 681661"/>
              <a:gd name="connsiteX1" fmla="*/ 0 w 1978225"/>
              <a:gd name="connsiteY1" fmla="*/ 0 h 681661"/>
              <a:gd name="connsiteX2" fmla="*/ 0 w 1978225"/>
              <a:gd name="connsiteY2" fmla="*/ 681661 h 681661"/>
              <a:gd name="connsiteX3" fmla="*/ 1637394 w 1978225"/>
              <a:gd name="connsiteY3" fmla="*/ 681661 h 68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8225" h="681661">
                <a:moveTo>
                  <a:pt x="1978225" y="0"/>
                </a:moveTo>
                <a:lnTo>
                  <a:pt x="0" y="0"/>
                </a:lnTo>
                <a:lnTo>
                  <a:pt x="0" y="681661"/>
                </a:lnTo>
                <a:lnTo>
                  <a:pt x="1637394" y="681661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50000">
                <a:srgbClr val="29476E"/>
              </a:gs>
              <a:gs pos="100000">
                <a:schemeClr val="accent5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5C813-AE51-9A32-6CED-599D401EF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7176" y="1858914"/>
            <a:ext cx="3402106" cy="1180634"/>
          </a:xfrm>
        </p:spPr>
        <p:txBody>
          <a:bodyPr anchor="b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1FC1D-C38E-365D-B018-7A21119EB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37176" y="3285611"/>
            <a:ext cx="3402106" cy="424732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7E29456-25BA-BDF1-CD80-47A5177C5B1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2884" y="945703"/>
            <a:ext cx="7279673" cy="4966594"/>
          </a:xfrm>
          <a:custGeom>
            <a:avLst/>
            <a:gdLst>
              <a:gd name="connsiteX0" fmla="*/ 67532 w 7279673"/>
              <a:gd name="connsiteY0" fmla="*/ 0 h 4107816"/>
              <a:gd name="connsiteX1" fmla="*/ 7212141 w 7279673"/>
              <a:gd name="connsiteY1" fmla="*/ 0 h 4107816"/>
              <a:gd name="connsiteX2" fmla="*/ 7279673 w 7279673"/>
              <a:gd name="connsiteY2" fmla="*/ 67532 h 4107816"/>
              <a:gd name="connsiteX3" fmla="*/ 7279673 w 7279673"/>
              <a:gd name="connsiteY3" fmla="*/ 4040284 h 4107816"/>
              <a:gd name="connsiteX4" fmla="*/ 7212141 w 7279673"/>
              <a:gd name="connsiteY4" fmla="*/ 4107816 h 4107816"/>
              <a:gd name="connsiteX5" fmla="*/ 67532 w 7279673"/>
              <a:gd name="connsiteY5" fmla="*/ 4107816 h 4107816"/>
              <a:gd name="connsiteX6" fmla="*/ 0 w 7279673"/>
              <a:gd name="connsiteY6" fmla="*/ 4040284 h 4107816"/>
              <a:gd name="connsiteX7" fmla="*/ 0 w 7279673"/>
              <a:gd name="connsiteY7" fmla="*/ 67532 h 4107816"/>
              <a:gd name="connsiteX8" fmla="*/ 67532 w 7279673"/>
              <a:gd name="connsiteY8" fmla="*/ 0 h 4107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79673" h="4107816">
                <a:moveTo>
                  <a:pt x="67532" y="0"/>
                </a:moveTo>
                <a:lnTo>
                  <a:pt x="7212141" y="0"/>
                </a:lnTo>
                <a:cubicBezTo>
                  <a:pt x="7249438" y="0"/>
                  <a:pt x="7279673" y="30235"/>
                  <a:pt x="7279673" y="67532"/>
                </a:cubicBezTo>
                <a:lnTo>
                  <a:pt x="7279673" y="4040284"/>
                </a:lnTo>
                <a:cubicBezTo>
                  <a:pt x="7279673" y="4077581"/>
                  <a:pt x="7249438" y="4107816"/>
                  <a:pt x="7212141" y="4107816"/>
                </a:cubicBezTo>
                <a:lnTo>
                  <a:pt x="67532" y="4107816"/>
                </a:lnTo>
                <a:cubicBezTo>
                  <a:pt x="30235" y="4107816"/>
                  <a:pt x="0" y="4077581"/>
                  <a:pt x="0" y="4040284"/>
                </a:cubicBezTo>
                <a:lnTo>
                  <a:pt x="0" y="67532"/>
                </a:lnTo>
                <a:cubicBezTo>
                  <a:pt x="0" y="30235"/>
                  <a:pt x="30235" y="0"/>
                  <a:pt x="67532" y="0"/>
                </a:cubicBez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990212B7-6260-4C75-DD6C-F117798B3605}"/>
              </a:ext>
            </a:extLst>
          </p:cNvPr>
          <p:cNvSpPr/>
          <p:nvPr userDrawn="1"/>
        </p:nvSpPr>
        <p:spPr>
          <a:xfrm>
            <a:off x="-77763" y="-27779"/>
            <a:ext cx="3693030" cy="1082925"/>
          </a:xfrm>
          <a:custGeom>
            <a:avLst/>
            <a:gdLst>
              <a:gd name="connsiteX0" fmla="*/ 0 w 4065563"/>
              <a:gd name="connsiteY0" fmla="*/ 0 h 1049058"/>
              <a:gd name="connsiteX1" fmla="*/ 4065563 w 4065563"/>
              <a:gd name="connsiteY1" fmla="*/ 0 h 1049058"/>
              <a:gd name="connsiteX2" fmla="*/ 3541034 w 4065563"/>
              <a:gd name="connsiteY2" fmla="*/ 1049058 h 1049058"/>
              <a:gd name="connsiteX3" fmla="*/ 524529 w 4065563"/>
              <a:gd name="connsiteY3" fmla="*/ 1049058 h 1049058"/>
              <a:gd name="connsiteX0" fmla="*/ 0 w 3693030"/>
              <a:gd name="connsiteY0" fmla="*/ 0 h 1049058"/>
              <a:gd name="connsiteX1" fmla="*/ 3693030 w 3693030"/>
              <a:gd name="connsiteY1" fmla="*/ 0 h 1049058"/>
              <a:gd name="connsiteX2" fmla="*/ 3168501 w 3693030"/>
              <a:gd name="connsiteY2" fmla="*/ 1049058 h 1049058"/>
              <a:gd name="connsiteX3" fmla="*/ 151996 w 3693030"/>
              <a:gd name="connsiteY3" fmla="*/ 1049058 h 1049058"/>
              <a:gd name="connsiteX4" fmla="*/ 0 w 3693030"/>
              <a:gd name="connsiteY4" fmla="*/ 0 h 1049058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3030" h="1082925">
                <a:moveTo>
                  <a:pt x="0" y="0"/>
                </a:moveTo>
                <a:lnTo>
                  <a:pt x="3693030" y="0"/>
                </a:lnTo>
                <a:lnTo>
                  <a:pt x="3168501" y="1049058"/>
                </a:lnTo>
                <a:lnTo>
                  <a:pt x="33462" y="1082925"/>
                </a:lnTo>
                <a:cubicBezTo>
                  <a:pt x="11019" y="682439"/>
                  <a:pt x="5510" y="552886"/>
                  <a:pt x="0" y="0"/>
                </a:cubicBezTo>
                <a:close/>
              </a:path>
            </a:pathLst>
          </a:custGeom>
          <a:gradFill flip="none" rotWithShape="1">
            <a:gsLst>
              <a:gs pos="31000">
                <a:schemeClr val="accent3">
                  <a:alpha val="42886"/>
                </a:schemeClr>
              </a:gs>
              <a:gs pos="94000">
                <a:schemeClr val="bg1">
                  <a:alpha val="31191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7AD99B1C-C72C-CB46-262A-2C895A2500BA}"/>
              </a:ext>
            </a:extLst>
          </p:cNvPr>
          <p:cNvSpPr/>
          <p:nvPr userDrawn="1"/>
        </p:nvSpPr>
        <p:spPr>
          <a:xfrm>
            <a:off x="10282094" y="5012533"/>
            <a:ext cx="1960705" cy="1894993"/>
          </a:xfrm>
          <a:custGeom>
            <a:avLst/>
            <a:gdLst>
              <a:gd name="connsiteX0" fmla="*/ 947496 w 1960705"/>
              <a:gd name="connsiteY0" fmla="*/ 0 h 1894993"/>
              <a:gd name="connsiteX1" fmla="*/ 1960705 w 1960705"/>
              <a:gd name="connsiteY1" fmla="*/ 0 h 1894993"/>
              <a:gd name="connsiteX2" fmla="*/ 1960705 w 1960705"/>
              <a:gd name="connsiteY2" fmla="*/ 1894993 h 1894993"/>
              <a:gd name="connsiteX3" fmla="*/ 0 w 1960705"/>
              <a:gd name="connsiteY3" fmla="*/ 1894993 h 1894993"/>
              <a:gd name="connsiteX4" fmla="*/ 947496 w 1960705"/>
              <a:gd name="connsiteY4" fmla="*/ 0 h 189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0705" h="1894993">
                <a:moveTo>
                  <a:pt x="947496" y="0"/>
                </a:moveTo>
                <a:lnTo>
                  <a:pt x="1960705" y="0"/>
                </a:lnTo>
                <a:lnTo>
                  <a:pt x="1960705" y="1894993"/>
                </a:lnTo>
                <a:lnTo>
                  <a:pt x="0" y="1894993"/>
                </a:lnTo>
                <a:lnTo>
                  <a:pt x="947496" y="0"/>
                </a:lnTo>
                <a:close/>
              </a:path>
            </a:pathLst>
          </a:custGeom>
          <a:gradFill>
            <a:gsLst>
              <a:gs pos="46000">
                <a:schemeClr val="accent6">
                  <a:alpha val="54000"/>
                </a:schemeClr>
              </a:gs>
              <a:gs pos="100000">
                <a:schemeClr val="bg1">
                  <a:alpha val="13837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C2CB86F0-5C05-BC17-E2AF-FE765C2102C9}"/>
              </a:ext>
            </a:extLst>
          </p:cNvPr>
          <p:cNvSpPr/>
          <p:nvPr userDrawn="1"/>
        </p:nvSpPr>
        <p:spPr>
          <a:xfrm>
            <a:off x="-74084" y="-84664"/>
            <a:ext cx="2419213" cy="1955786"/>
          </a:xfrm>
          <a:custGeom>
            <a:avLst/>
            <a:gdLst>
              <a:gd name="connsiteX0" fmla="*/ 0 w 2554680"/>
              <a:gd name="connsiteY0" fmla="*/ 0 h 2243653"/>
              <a:gd name="connsiteX1" fmla="*/ 2554680 w 2554680"/>
              <a:gd name="connsiteY1" fmla="*/ 0 h 2243653"/>
              <a:gd name="connsiteX2" fmla="*/ 1432853 w 2554680"/>
              <a:gd name="connsiteY2" fmla="*/ 2243653 h 2243653"/>
              <a:gd name="connsiteX3" fmla="*/ 0 w 2554680"/>
              <a:gd name="connsiteY3" fmla="*/ 2243653 h 2243653"/>
              <a:gd name="connsiteX4" fmla="*/ 0 w 2554680"/>
              <a:gd name="connsiteY4" fmla="*/ 0 h 2243653"/>
              <a:gd name="connsiteX0" fmla="*/ 0 w 2419213"/>
              <a:gd name="connsiteY0" fmla="*/ 0 h 2243653"/>
              <a:gd name="connsiteX1" fmla="*/ 2419213 w 2419213"/>
              <a:gd name="connsiteY1" fmla="*/ 304800 h 2243653"/>
              <a:gd name="connsiteX2" fmla="*/ 1432853 w 2419213"/>
              <a:gd name="connsiteY2" fmla="*/ 2243653 h 2243653"/>
              <a:gd name="connsiteX3" fmla="*/ 0 w 2419213"/>
              <a:gd name="connsiteY3" fmla="*/ 2243653 h 2243653"/>
              <a:gd name="connsiteX4" fmla="*/ 0 w 2419213"/>
              <a:gd name="connsiteY4" fmla="*/ 0 h 2243653"/>
              <a:gd name="connsiteX0" fmla="*/ 0 w 2419213"/>
              <a:gd name="connsiteY0" fmla="*/ 0 h 1955786"/>
              <a:gd name="connsiteX1" fmla="*/ 2419213 w 2419213"/>
              <a:gd name="connsiteY1" fmla="*/ 16933 h 1955786"/>
              <a:gd name="connsiteX2" fmla="*/ 1432853 w 2419213"/>
              <a:gd name="connsiteY2" fmla="*/ 1955786 h 1955786"/>
              <a:gd name="connsiteX3" fmla="*/ 0 w 2419213"/>
              <a:gd name="connsiteY3" fmla="*/ 1955786 h 1955786"/>
              <a:gd name="connsiteX4" fmla="*/ 0 w 2419213"/>
              <a:gd name="connsiteY4" fmla="*/ 0 h 195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213" h="1955786">
                <a:moveTo>
                  <a:pt x="0" y="0"/>
                </a:moveTo>
                <a:lnTo>
                  <a:pt x="2419213" y="16933"/>
                </a:lnTo>
                <a:lnTo>
                  <a:pt x="1432853" y="1955786"/>
                </a:lnTo>
                <a:lnTo>
                  <a:pt x="0" y="19557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000">
                <a:schemeClr val="accent3">
                  <a:alpha val="64000"/>
                </a:schemeClr>
              </a:gs>
              <a:gs pos="83000">
                <a:schemeClr val="bg1">
                  <a:alpha val="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FAC0A4E-DA2D-081E-408A-FC0E39B5DC66}"/>
              </a:ext>
            </a:extLst>
          </p:cNvPr>
          <p:cNvSpPr/>
          <p:nvPr userDrawn="1"/>
        </p:nvSpPr>
        <p:spPr>
          <a:xfrm>
            <a:off x="8706865" y="5909146"/>
            <a:ext cx="3557685" cy="1015313"/>
          </a:xfrm>
          <a:custGeom>
            <a:avLst/>
            <a:gdLst>
              <a:gd name="connsiteX0" fmla="*/ 499190 w 4014885"/>
              <a:gd name="connsiteY0" fmla="*/ 0 h 998380"/>
              <a:gd name="connsiteX1" fmla="*/ 3515695 w 4014885"/>
              <a:gd name="connsiteY1" fmla="*/ 0 h 998380"/>
              <a:gd name="connsiteX2" fmla="*/ 4014885 w 4014885"/>
              <a:gd name="connsiteY2" fmla="*/ 998380 h 998380"/>
              <a:gd name="connsiteX3" fmla="*/ 0 w 4014885"/>
              <a:gd name="connsiteY3" fmla="*/ 998380 h 998380"/>
              <a:gd name="connsiteX4" fmla="*/ 499190 w 4014885"/>
              <a:gd name="connsiteY4" fmla="*/ 0 h 998380"/>
              <a:gd name="connsiteX0" fmla="*/ 499190 w 3557685"/>
              <a:gd name="connsiteY0" fmla="*/ 0 h 1015313"/>
              <a:gd name="connsiteX1" fmla="*/ 3515695 w 3557685"/>
              <a:gd name="connsiteY1" fmla="*/ 0 h 1015313"/>
              <a:gd name="connsiteX2" fmla="*/ 3557685 w 3557685"/>
              <a:gd name="connsiteY2" fmla="*/ 1015313 h 1015313"/>
              <a:gd name="connsiteX3" fmla="*/ 0 w 3557685"/>
              <a:gd name="connsiteY3" fmla="*/ 998380 h 1015313"/>
              <a:gd name="connsiteX4" fmla="*/ 499190 w 3557685"/>
              <a:gd name="connsiteY4" fmla="*/ 0 h 101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7685" h="1015313">
                <a:moveTo>
                  <a:pt x="499190" y="0"/>
                </a:moveTo>
                <a:lnTo>
                  <a:pt x="3515695" y="0"/>
                </a:lnTo>
                <a:lnTo>
                  <a:pt x="3557685" y="1015313"/>
                </a:lnTo>
                <a:lnTo>
                  <a:pt x="0" y="998380"/>
                </a:lnTo>
                <a:lnTo>
                  <a:pt x="499190" y="0"/>
                </a:lnTo>
                <a:close/>
              </a:path>
            </a:pathLst>
          </a:custGeom>
          <a:gradFill>
            <a:gsLst>
              <a:gs pos="37000">
                <a:schemeClr val="accent6">
                  <a:alpha val="50042"/>
                </a:schemeClr>
              </a:gs>
              <a:gs pos="100000">
                <a:schemeClr val="bg1">
                  <a:alpha val="12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E2AE60-D681-CB4B-DEAD-DFCF5E32BE1D}"/>
              </a:ext>
            </a:extLst>
          </p:cNvPr>
          <p:cNvSpPr txBox="1"/>
          <p:nvPr userDrawn="1"/>
        </p:nvSpPr>
        <p:spPr>
          <a:xfrm>
            <a:off x="10625533" y="134229"/>
            <a:ext cx="1487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pc="150" baseline="0">
                <a:solidFill>
                  <a:schemeClr val="bg1"/>
                </a:solidFill>
              </a:rPr>
              <a:t>USE CASES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45336A-F80F-E5DD-FF52-66E2441F056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62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 Case 2">
    <p:bg>
      <p:bgPr>
        <a:gradFill>
          <a:gsLst>
            <a:gs pos="52000">
              <a:srgbClr val="696969"/>
            </a:gs>
            <a:gs pos="0">
              <a:schemeClr val="accent3"/>
            </a:gs>
            <a:gs pos="100000">
              <a:schemeClr val="accent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7E29456-25BA-BDF1-CD80-47A5177C5B1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2884" y="1290918"/>
            <a:ext cx="5305197" cy="5183760"/>
          </a:xfrm>
          <a:custGeom>
            <a:avLst/>
            <a:gdLst>
              <a:gd name="connsiteX0" fmla="*/ 67532 w 7279673"/>
              <a:gd name="connsiteY0" fmla="*/ 0 h 4107816"/>
              <a:gd name="connsiteX1" fmla="*/ 7212141 w 7279673"/>
              <a:gd name="connsiteY1" fmla="*/ 0 h 4107816"/>
              <a:gd name="connsiteX2" fmla="*/ 7279673 w 7279673"/>
              <a:gd name="connsiteY2" fmla="*/ 67532 h 4107816"/>
              <a:gd name="connsiteX3" fmla="*/ 7279673 w 7279673"/>
              <a:gd name="connsiteY3" fmla="*/ 4040284 h 4107816"/>
              <a:gd name="connsiteX4" fmla="*/ 7212141 w 7279673"/>
              <a:gd name="connsiteY4" fmla="*/ 4107816 h 4107816"/>
              <a:gd name="connsiteX5" fmla="*/ 67532 w 7279673"/>
              <a:gd name="connsiteY5" fmla="*/ 4107816 h 4107816"/>
              <a:gd name="connsiteX6" fmla="*/ 0 w 7279673"/>
              <a:gd name="connsiteY6" fmla="*/ 4040284 h 4107816"/>
              <a:gd name="connsiteX7" fmla="*/ 0 w 7279673"/>
              <a:gd name="connsiteY7" fmla="*/ 67532 h 4107816"/>
              <a:gd name="connsiteX8" fmla="*/ 67532 w 7279673"/>
              <a:gd name="connsiteY8" fmla="*/ 0 h 4107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79673" h="4107816">
                <a:moveTo>
                  <a:pt x="67532" y="0"/>
                </a:moveTo>
                <a:lnTo>
                  <a:pt x="7212141" y="0"/>
                </a:lnTo>
                <a:cubicBezTo>
                  <a:pt x="7249438" y="0"/>
                  <a:pt x="7279673" y="30235"/>
                  <a:pt x="7279673" y="67532"/>
                </a:cubicBezTo>
                <a:lnTo>
                  <a:pt x="7279673" y="4040284"/>
                </a:lnTo>
                <a:cubicBezTo>
                  <a:pt x="7279673" y="4077581"/>
                  <a:pt x="7249438" y="4107816"/>
                  <a:pt x="7212141" y="4107816"/>
                </a:cubicBezTo>
                <a:lnTo>
                  <a:pt x="67532" y="4107816"/>
                </a:lnTo>
                <a:cubicBezTo>
                  <a:pt x="30235" y="4107816"/>
                  <a:pt x="0" y="4077581"/>
                  <a:pt x="0" y="4040284"/>
                </a:cubicBezTo>
                <a:lnTo>
                  <a:pt x="0" y="67532"/>
                </a:lnTo>
                <a:cubicBezTo>
                  <a:pt x="0" y="30235"/>
                  <a:pt x="30235" y="0"/>
                  <a:pt x="67532" y="0"/>
                </a:cubicBez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990212B7-6260-4C75-DD6C-F117798B3605}"/>
              </a:ext>
            </a:extLst>
          </p:cNvPr>
          <p:cNvSpPr/>
          <p:nvPr userDrawn="1"/>
        </p:nvSpPr>
        <p:spPr>
          <a:xfrm>
            <a:off x="-77763" y="-27779"/>
            <a:ext cx="3693030" cy="1082925"/>
          </a:xfrm>
          <a:custGeom>
            <a:avLst/>
            <a:gdLst>
              <a:gd name="connsiteX0" fmla="*/ 0 w 4065563"/>
              <a:gd name="connsiteY0" fmla="*/ 0 h 1049058"/>
              <a:gd name="connsiteX1" fmla="*/ 4065563 w 4065563"/>
              <a:gd name="connsiteY1" fmla="*/ 0 h 1049058"/>
              <a:gd name="connsiteX2" fmla="*/ 3541034 w 4065563"/>
              <a:gd name="connsiteY2" fmla="*/ 1049058 h 1049058"/>
              <a:gd name="connsiteX3" fmla="*/ 524529 w 4065563"/>
              <a:gd name="connsiteY3" fmla="*/ 1049058 h 1049058"/>
              <a:gd name="connsiteX0" fmla="*/ 0 w 3693030"/>
              <a:gd name="connsiteY0" fmla="*/ 0 h 1049058"/>
              <a:gd name="connsiteX1" fmla="*/ 3693030 w 3693030"/>
              <a:gd name="connsiteY1" fmla="*/ 0 h 1049058"/>
              <a:gd name="connsiteX2" fmla="*/ 3168501 w 3693030"/>
              <a:gd name="connsiteY2" fmla="*/ 1049058 h 1049058"/>
              <a:gd name="connsiteX3" fmla="*/ 151996 w 3693030"/>
              <a:gd name="connsiteY3" fmla="*/ 1049058 h 1049058"/>
              <a:gd name="connsiteX4" fmla="*/ 0 w 3693030"/>
              <a:gd name="connsiteY4" fmla="*/ 0 h 1049058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3030" h="1082925">
                <a:moveTo>
                  <a:pt x="0" y="0"/>
                </a:moveTo>
                <a:lnTo>
                  <a:pt x="3693030" y="0"/>
                </a:lnTo>
                <a:lnTo>
                  <a:pt x="3168501" y="1049058"/>
                </a:lnTo>
                <a:lnTo>
                  <a:pt x="33462" y="1082925"/>
                </a:lnTo>
                <a:cubicBezTo>
                  <a:pt x="11019" y="682439"/>
                  <a:pt x="5510" y="552886"/>
                  <a:pt x="0" y="0"/>
                </a:cubicBezTo>
                <a:close/>
              </a:path>
            </a:pathLst>
          </a:custGeom>
          <a:gradFill flip="none" rotWithShape="1">
            <a:gsLst>
              <a:gs pos="31000">
                <a:schemeClr val="accent3">
                  <a:alpha val="42886"/>
                </a:schemeClr>
              </a:gs>
              <a:gs pos="94000">
                <a:schemeClr val="bg1">
                  <a:alpha val="31191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7AD99B1C-C72C-CB46-262A-2C895A2500BA}"/>
              </a:ext>
            </a:extLst>
          </p:cNvPr>
          <p:cNvSpPr/>
          <p:nvPr userDrawn="1"/>
        </p:nvSpPr>
        <p:spPr>
          <a:xfrm>
            <a:off x="10282094" y="5012533"/>
            <a:ext cx="1960705" cy="1894993"/>
          </a:xfrm>
          <a:custGeom>
            <a:avLst/>
            <a:gdLst>
              <a:gd name="connsiteX0" fmla="*/ 947496 w 1960705"/>
              <a:gd name="connsiteY0" fmla="*/ 0 h 1894993"/>
              <a:gd name="connsiteX1" fmla="*/ 1960705 w 1960705"/>
              <a:gd name="connsiteY1" fmla="*/ 0 h 1894993"/>
              <a:gd name="connsiteX2" fmla="*/ 1960705 w 1960705"/>
              <a:gd name="connsiteY2" fmla="*/ 1894993 h 1894993"/>
              <a:gd name="connsiteX3" fmla="*/ 0 w 1960705"/>
              <a:gd name="connsiteY3" fmla="*/ 1894993 h 1894993"/>
              <a:gd name="connsiteX4" fmla="*/ 947496 w 1960705"/>
              <a:gd name="connsiteY4" fmla="*/ 0 h 189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0705" h="1894993">
                <a:moveTo>
                  <a:pt x="947496" y="0"/>
                </a:moveTo>
                <a:lnTo>
                  <a:pt x="1960705" y="0"/>
                </a:lnTo>
                <a:lnTo>
                  <a:pt x="1960705" y="1894993"/>
                </a:lnTo>
                <a:lnTo>
                  <a:pt x="0" y="1894993"/>
                </a:lnTo>
                <a:lnTo>
                  <a:pt x="947496" y="0"/>
                </a:lnTo>
                <a:close/>
              </a:path>
            </a:pathLst>
          </a:custGeom>
          <a:gradFill>
            <a:gsLst>
              <a:gs pos="46000">
                <a:schemeClr val="accent6">
                  <a:alpha val="54000"/>
                </a:schemeClr>
              </a:gs>
              <a:gs pos="100000">
                <a:schemeClr val="bg1">
                  <a:alpha val="13837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C2CB86F0-5C05-BC17-E2AF-FE765C2102C9}"/>
              </a:ext>
            </a:extLst>
          </p:cNvPr>
          <p:cNvSpPr/>
          <p:nvPr userDrawn="1"/>
        </p:nvSpPr>
        <p:spPr>
          <a:xfrm>
            <a:off x="-74084" y="-84664"/>
            <a:ext cx="2419213" cy="1955786"/>
          </a:xfrm>
          <a:custGeom>
            <a:avLst/>
            <a:gdLst>
              <a:gd name="connsiteX0" fmla="*/ 0 w 2554680"/>
              <a:gd name="connsiteY0" fmla="*/ 0 h 2243653"/>
              <a:gd name="connsiteX1" fmla="*/ 2554680 w 2554680"/>
              <a:gd name="connsiteY1" fmla="*/ 0 h 2243653"/>
              <a:gd name="connsiteX2" fmla="*/ 1432853 w 2554680"/>
              <a:gd name="connsiteY2" fmla="*/ 2243653 h 2243653"/>
              <a:gd name="connsiteX3" fmla="*/ 0 w 2554680"/>
              <a:gd name="connsiteY3" fmla="*/ 2243653 h 2243653"/>
              <a:gd name="connsiteX4" fmla="*/ 0 w 2554680"/>
              <a:gd name="connsiteY4" fmla="*/ 0 h 2243653"/>
              <a:gd name="connsiteX0" fmla="*/ 0 w 2419213"/>
              <a:gd name="connsiteY0" fmla="*/ 0 h 2243653"/>
              <a:gd name="connsiteX1" fmla="*/ 2419213 w 2419213"/>
              <a:gd name="connsiteY1" fmla="*/ 304800 h 2243653"/>
              <a:gd name="connsiteX2" fmla="*/ 1432853 w 2419213"/>
              <a:gd name="connsiteY2" fmla="*/ 2243653 h 2243653"/>
              <a:gd name="connsiteX3" fmla="*/ 0 w 2419213"/>
              <a:gd name="connsiteY3" fmla="*/ 2243653 h 2243653"/>
              <a:gd name="connsiteX4" fmla="*/ 0 w 2419213"/>
              <a:gd name="connsiteY4" fmla="*/ 0 h 2243653"/>
              <a:gd name="connsiteX0" fmla="*/ 0 w 2419213"/>
              <a:gd name="connsiteY0" fmla="*/ 0 h 1955786"/>
              <a:gd name="connsiteX1" fmla="*/ 2419213 w 2419213"/>
              <a:gd name="connsiteY1" fmla="*/ 16933 h 1955786"/>
              <a:gd name="connsiteX2" fmla="*/ 1432853 w 2419213"/>
              <a:gd name="connsiteY2" fmla="*/ 1955786 h 1955786"/>
              <a:gd name="connsiteX3" fmla="*/ 0 w 2419213"/>
              <a:gd name="connsiteY3" fmla="*/ 1955786 h 1955786"/>
              <a:gd name="connsiteX4" fmla="*/ 0 w 2419213"/>
              <a:gd name="connsiteY4" fmla="*/ 0 h 195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213" h="1955786">
                <a:moveTo>
                  <a:pt x="0" y="0"/>
                </a:moveTo>
                <a:lnTo>
                  <a:pt x="2419213" y="16933"/>
                </a:lnTo>
                <a:lnTo>
                  <a:pt x="1432853" y="1955786"/>
                </a:lnTo>
                <a:lnTo>
                  <a:pt x="0" y="19557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000">
                <a:schemeClr val="accent3">
                  <a:alpha val="64000"/>
                </a:schemeClr>
              </a:gs>
              <a:gs pos="83000">
                <a:schemeClr val="bg1">
                  <a:alpha val="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FAC0A4E-DA2D-081E-408A-FC0E39B5DC66}"/>
              </a:ext>
            </a:extLst>
          </p:cNvPr>
          <p:cNvSpPr/>
          <p:nvPr userDrawn="1"/>
        </p:nvSpPr>
        <p:spPr>
          <a:xfrm>
            <a:off x="8706865" y="5909146"/>
            <a:ext cx="3557685" cy="1015313"/>
          </a:xfrm>
          <a:custGeom>
            <a:avLst/>
            <a:gdLst>
              <a:gd name="connsiteX0" fmla="*/ 499190 w 4014885"/>
              <a:gd name="connsiteY0" fmla="*/ 0 h 998380"/>
              <a:gd name="connsiteX1" fmla="*/ 3515695 w 4014885"/>
              <a:gd name="connsiteY1" fmla="*/ 0 h 998380"/>
              <a:gd name="connsiteX2" fmla="*/ 4014885 w 4014885"/>
              <a:gd name="connsiteY2" fmla="*/ 998380 h 998380"/>
              <a:gd name="connsiteX3" fmla="*/ 0 w 4014885"/>
              <a:gd name="connsiteY3" fmla="*/ 998380 h 998380"/>
              <a:gd name="connsiteX4" fmla="*/ 499190 w 4014885"/>
              <a:gd name="connsiteY4" fmla="*/ 0 h 998380"/>
              <a:gd name="connsiteX0" fmla="*/ 499190 w 3557685"/>
              <a:gd name="connsiteY0" fmla="*/ 0 h 1015313"/>
              <a:gd name="connsiteX1" fmla="*/ 3515695 w 3557685"/>
              <a:gd name="connsiteY1" fmla="*/ 0 h 1015313"/>
              <a:gd name="connsiteX2" fmla="*/ 3557685 w 3557685"/>
              <a:gd name="connsiteY2" fmla="*/ 1015313 h 1015313"/>
              <a:gd name="connsiteX3" fmla="*/ 0 w 3557685"/>
              <a:gd name="connsiteY3" fmla="*/ 998380 h 1015313"/>
              <a:gd name="connsiteX4" fmla="*/ 499190 w 3557685"/>
              <a:gd name="connsiteY4" fmla="*/ 0 h 101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7685" h="1015313">
                <a:moveTo>
                  <a:pt x="499190" y="0"/>
                </a:moveTo>
                <a:lnTo>
                  <a:pt x="3515695" y="0"/>
                </a:lnTo>
                <a:lnTo>
                  <a:pt x="3557685" y="1015313"/>
                </a:lnTo>
                <a:lnTo>
                  <a:pt x="0" y="998380"/>
                </a:lnTo>
                <a:lnTo>
                  <a:pt x="499190" y="0"/>
                </a:lnTo>
                <a:close/>
              </a:path>
            </a:pathLst>
          </a:custGeom>
          <a:gradFill>
            <a:gsLst>
              <a:gs pos="37000">
                <a:schemeClr val="accent6">
                  <a:alpha val="50042"/>
                </a:schemeClr>
              </a:gs>
              <a:gs pos="100000">
                <a:schemeClr val="bg1">
                  <a:alpha val="12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0F5592DB-45BA-2731-E709-80E2599BF1D7}"/>
              </a:ext>
            </a:extLst>
          </p:cNvPr>
          <p:cNvSpPr/>
          <p:nvPr userDrawn="1"/>
        </p:nvSpPr>
        <p:spPr>
          <a:xfrm flipH="1">
            <a:off x="10232538" y="-12192"/>
            <a:ext cx="1978225" cy="681661"/>
          </a:xfrm>
          <a:custGeom>
            <a:avLst/>
            <a:gdLst>
              <a:gd name="connsiteX0" fmla="*/ 1978225 w 1978225"/>
              <a:gd name="connsiteY0" fmla="*/ 0 h 681661"/>
              <a:gd name="connsiteX1" fmla="*/ 0 w 1978225"/>
              <a:gd name="connsiteY1" fmla="*/ 0 h 681661"/>
              <a:gd name="connsiteX2" fmla="*/ 0 w 1978225"/>
              <a:gd name="connsiteY2" fmla="*/ 681661 h 681661"/>
              <a:gd name="connsiteX3" fmla="*/ 1637394 w 1978225"/>
              <a:gd name="connsiteY3" fmla="*/ 681661 h 68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8225" h="681661">
                <a:moveTo>
                  <a:pt x="1978225" y="0"/>
                </a:moveTo>
                <a:lnTo>
                  <a:pt x="0" y="0"/>
                </a:lnTo>
                <a:lnTo>
                  <a:pt x="0" y="681661"/>
                </a:lnTo>
                <a:lnTo>
                  <a:pt x="1637394" y="681661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50000">
                <a:srgbClr val="29476E"/>
              </a:gs>
              <a:gs pos="100000">
                <a:schemeClr val="accent5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E2AE60-D681-CB4B-DEAD-DFCF5E32BE1D}"/>
              </a:ext>
            </a:extLst>
          </p:cNvPr>
          <p:cNvSpPr txBox="1"/>
          <p:nvPr userDrawn="1"/>
        </p:nvSpPr>
        <p:spPr>
          <a:xfrm>
            <a:off x="10625533" y="134229"/>
            <a:ext cx="1487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pc="150" baseline="0">
                <a:solidFill>
                  <a:schemeClr val="bg1"/>
                </a:solidFill>
              </a:rPr>
              <a:t>USE CASES</a:t>
            </a:r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E08C9185-2C93-991E-67A4-70E8B2139B1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43918" y="1290918"/>
            <a:ext cx="5323961" cy="5183760"/>
          </a:xfrm>
          <a:custGeom>
            <a:avLst/>
            <a:gdLst>
              <a:gd name="connsiteX0" fmla="*/ 67532 w 7279673"/>
              <a:gd name="connsiteY0" fmla="*/ 0 h 4107816"/>
              <a:gd name="connsiteX1" fmla="*/ 7212141 w 7279673"/>
              <a:gd name="connsiteY1" fmla="*/ 0 h 4107816"/>
              <a:gd name="connsiteX2" fmla="*/ 7279673 w 7279673"/>
              <a:gd name="connsiteY2" fmla="*/ 67532 h 4107816"/>
              <a:gd name="connsiteX3" fmla="*/ 7279673 w 7279673"/>
              <a:gd name="connsiteY3" fmla="*/ 4040284 h 4107816"/>
              <a:gd name="connsiteX4" fmla="*/ 7212141 w 7279673"/>
              <a:gd name="connsiteY4" fmla="*/ 4107816 h 4107816"/>
              <a:gd name="connsiteX5" fmla="*/ 67532 w 7279673"/>
              <a:gd name="connsiteY5" fmla="*/ 4107816 h 4107816"/>
              <a:gd name="connsiteX6" fmla="*/ 0 w 7279673"/>
              <a:gd name="connsiteY6" fmla="*/ 4040284 h 4107816"/>
              <a:gd name="connsiteX7" fmla="*/ 0 w 7279673"/>
              <a:gd name="connsiteY7" fmla="*/ 67532 h 4107816"/>
              <a:gd name="connsiteX8" fmla="*/ 67532 w 7279673"/>
              <a:gd name="connsiteY8" fmla="*/ 0 h 4107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79673" h="4107816">
                <a:moveTo>
                  <a:pt x="67532" y="0"/>
                </a:moveTo>
                <a:lnTo>
                  <a:pt x="7212141" y="0"/>
                </a:lnTo>
                <a:cubicBezTo>
                  <a:pt x="7249438" y="0"/>
                  <a:pt x="7279673" y="30235"/>
                  <a:pt x="7279673" y="67532"/>
                </a:cubicBezTo>
                <a:lnTo>
                  <a:pt x="7279673" y="4040284"/>
                </a:lnTo>
                <a:cubicBezTo>
                  <a:pt x="7279673" y="4077581"/>
                  <a:pt x="7249438" y="4107816"/>
                  <a:pt x="7212141" y="4107816"/>
                </a:cubicBezTo>
                <a:lnTo>
                  <a:pt x="67532" y="4107816"/>
                </a:lnTo>
                <a:cubicBezTo>
                  <a:pt x="30235" y="4107816"/>
                  <a:pt x="0" y="4077581"/>
                  <a:pt x="0" y="4040284"/>
                </a:cubicBezTo>
                <a:lnTo>
                  <a:pt x="0" y="67532"/>
                </a:lnTo>
                <a:cubicBezTo>
                  <a:pt x="0" y="30235"/>
                  <a:pt x="30235" y="0"/>
                  <a:pt x="67532" y="0"/>
                </a:cubicBez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F74894-E367-1AB9-ED6D-A8C6D6640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20" y="355532"/>
            <a:ext cx="9608417" cy="590317"/>
          </a:xfrm>
        </p:spPr>
        <p:txBody>
          <a:bodyPr anchor="b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E3F3C2-EFF0-2F62-328D-BE548456D4F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8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D115063-BD9A-AD73-E85D-6D68B96463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53246" y="3286125"/>
            <a:ext cx="6291262" cy="452432"/>
          </a:xfrm>
        </p:spPr>
        <p:txBody>
          <a:bodyPr>
            <a:spAutoFit/>
          </a:bodyPr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1A7DF9F2-2BB0-B81D-612A-442A229E6798}"/>
              </a:ext>
            </a:extLst>
          </p:cNvPr>
          <p:cNvSpPr/>
          <p:nvPr userDrawn="1"/>
        </p:nvSpPr>
        <p:spPr>
          <a:xfrm>
            <a:off x="5231475" y="-21265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93FCD4-0D3A-A720-0622-8387D12F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3246" y="1408113"/>
            <a:ext cx="6291263" cy="1613173"/>
          </a:xfrm>
        </p:spPr>
        <p:txBody>
          <a:bodyPr anchor="b" anchorCtr="0">
            <a:normAutofit/>
          </a:bodyPr>
          <a:lstStyle>
            <a:lvl1pPr algn="l">
              <a:defRPr sz="36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3445DAC-3120-DC39-B07E-C762902686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1265" y="-22860"/>
            <a:ext cx="4343400" cy="6903720"/>
          </a:xfrm>
        </p:spPr>
        <p:txBody>
          <a:bodyPr/>
          <a:lstStyle/>
          <a:p>
            <a:r>
              <a:rPr lang="en-US"/>
              <a:t>Click to edit</a:t>
            </a: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0FD41DF-C811-61A2-1B5C-03EAF6C28E3D}"/>
              </a:ext>
            </a:extLst>
          </p:cNvPr>
          <p:cNvSpPr/>
          <p:nvPr userDrawn="1"/>
        </p:nvSpPr>
        <p:spPr>
          <a:xfrm flipH="1">
            <a:off x="11678221" y="6415087"/>
            <a:ext cx="535044" cy="474811"/>
          </a:xfrm>
          <a:custGeom>
            <a:avLst/>
            <a:gdLst>
              <a:gd name="connsiteX0" fmla="*/ 0 w 535044"/>
              <a:gd name="connsiteY0" fmla="*/ 0 h 474811"/>
              <a:gd name="connsiteX1" fmla="*/ 313588 w 535044"/>
              <a:gd name="connsiteY1" fmla="*/ 0 h 474811"/>
              <a:gd name="connsiteX2" fmla="*/ 535044 w 535044"/>
              <a:gd name="connsiteY2" fmla="*/ 442913 h 474811"/>
              <a:gd name="connsiteX3" fmla="*/ 519095 w 535044"/>
              <a:gd name="connsiteY3" fmla="*/ 474811 h 474811"/>
              <a:gd name="connsiteX4" fmla="*/ 0 w 535044"/>
              <a:gd name="connsiteY4" fmla="*/ 474811 h 474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5044" h="474811">
                <a:moveTo>
                  <a:pt x="0" y="0"/>
                </a:moveTo>
                <a:lnTo>
                  <a:pt x="313588" y="0"/>
                </a:lnTo>
                <a:lnTo>
                  <a:pt x="535044" y="442913"/>
                </a:lnTo>
                <a:lnTo>
                  <a:pt x="519095" y="474811"/>
                </a:lnTo>
                <a:lnTo>
                  <a:pt x="0" y="47481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17CFFE-4AEE-EA2A-9C16-4C3BFC638E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8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D115063-BD9A-AD73-E85D-6D68B96463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2883" y="3286125"/>
            <a:ext cx="6291262" cy="452432"/>
          </a:xfrm>
        </p:spPr>
        <p:txBody>
          <a:bodyPr>
            <a:spAutoFit/>
          </a:bodyPr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1A7DF9F2-2BB0-B81D-612A-442A229E6798}"/>
              </a:ext>
            </a:extLst>
          </p:cNvPr>
          <p:cNvSpPr/>
          <p:nvPr userDrawn="1"/>
        </p:nvSpPr>
        <p:spPr>
          <a:xfrm>
            <a:off x="6511129" y="-21265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93FCD4-0D3A-A720-0622-8387D12F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83" y="1408113"/>
            <a:ext cx="6291263" cy="1613173"/>
          </a:xfrm>
        </p:spPr>
        <p:txBody>
          <a:bodyPr anchor="b" anchorCtr="0">
            <a:normAutofit/>
          </a:bodyPr>
          <a:lstStyle>
            <a:lvl1pPr algn="l">
              <a:defRPr sz="36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3445DAC-3120-DC39-B07E-C762902686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48600" y="-22860"/>
            <a:ext cx="4343400" cy="6903720"/>
          </a:xfrm>
        </p:spPr>
        <p:txBody>
          <a:bodyPr/>
          <a:lstStyle/>
          <a:p>
            <a:r>
              <a:rPr lang="en-US"/>
              <a:t>Click to edit</a:t>
            </a: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0FD41DF-C811-61A2-1B5C-03EAF6C28E3D}"/>
              </a:ext>
            </a:extLst>
          </p:cNvPr>
          <p:cNvSpPr/>
          <p:nvPr userDrawn="1"/>
        </p:nvSpPr>
        <p:spPr>
          <a:xfrm>
            <a:off x="0" y="6415087"/>
            <a:ext cx="535044" cy="474811"/>
          </a:xfrm>
          <a:custGeom>
            <a:avLst/>
            <a:gdLst>
              <a:gd name="connsiteX0" fmla="*/ 0 w 535044"/>
              <a:gd name="connsiteY0" fmla="*/ 0 h 474811"/>
              <a:gd name="connsiteX1" fmla="*/ 313588 w 535044"/>
              <a:gd name="connsiteY1" fmla="*/ 0 h 474811"/>
              <a:gd name="connsiteX2" fmla="*/ 535044 w 535044"/>
              <a:gd name="connsiteY2" fmla="*/ 442913 h 474811"/>
              <a:gd name="connsiteX3" fmla="*/ 519095 w 535044"/>
              <a:gd name="connsiteY3" fmla="*/ 474811 h 474811"/>
              <a:gd name="connsiteX4" fmla="*/ 0 w 535044"/>
              <a:gd name="connsiteY4" fmla="*/ 474811 h 474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5044" h="474811">
                <a:moveTo>
                  <a:pt x="0" y="0"/>
                </a:moveTo>
                <a:lnTo>
                  <a:pt x="313588" y="0"/>
                </a:lnTo>
                <a:lnTo>
                  <a:pt x="535044" y="442913"/>
                </a:lnTo>
                <a:lnTo>
                  <a:pt x="519095" y="474811"/>
                </a:lnTo>
                <a:lnTo>
                  <a:pt x="0" y="47481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A2C371-A2A9-BC4C-90AC-46C18F2FB3A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94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3FCD4-0D3A-A720-0622-8387D12F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83" y="2492092"/>
            <a:ext cx="5257800" cy="757130"/>
          </a:xfrm>
        </p:spPr>
        <p:txBody>
          <a:bodyPr anchor="b" anchorCtr="0">
            <a:spAutoFit/>
          </a:bodyPr>
          <a:lstStyle>
            <a:lvl1pPr>
              <a:defRPr sz="48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268A3-353C-C4E0-9DFC-E347A2390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883" y="3429000"/>
            <a:ext cx="4350488" cy="480131"/>
          </a:xfrm>
        </p:spPr>
        <p:txBody>
          <a:bodyPr>
            <a:spAutoFit/>
          </a:bodyPr>
          <a:lstStyle>
            <a:lvl1pPr>
              <a:defRPr sz="2800">
                <a:solidFill>
                  <a:schemeClr val="accent5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A842CF6-1EE7-E509-38F6-50C647B71F5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47420" y="-31894"/>
            <a:ext cx="6565846" cy="6912192"/>
          </a:xfrm>
          <a:custGeom>
            <a:avLst/>
            <a:gdLst>
              <a:gd name="connsiteX0" fmla="*/ 3163185 w 6633602"/>
              <a:gd name="connsiteY0" fmla="*/ 0 h 6983522"/>
              <a:gd name="connsiteX1" fmla="*/ 6633602 w 6633602"/>
              <a:gd name="connsiteY1" fmla="*/ 0 h 6983522"/>
              <a:gd name="connsiteX2" fmla="*/ 6633602 w 6633602"/>
              <a:gd name="connsiteY2" fmla="*/ 6983522 h 6983522"/>
              <a:gd name="connsiteX3" fmla="*/ 328576 w 6633602"/>
              <a:gd name="connsiteY3" fmla="*/ 6983522 h 6983522"/>
              <a:gd name="connsiteX4" fmla="*/ 0 w 6633602"/>
              <a:gd name="connsiteY4" fmla="*/ 6326369 h 6983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3602" h="6983522">
                <a:moveTo>
                  <a:pt x="3163185" y="0"/>
                </a:moveTo>
                <a:lnTo>
                  <a:pt x="6633602" y="0"/>
                </a:lnTo>
                <a:lnTo>
                  <a:pt x="6633602" y="6983522"/>
                </a:lnTo>
                <a:lnTo>
                  <a:pt x="328576" y="6983522"/>
                </a:lnTo>
                <a:lnTo>
                  <a:pt x="0" y="632636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to edit</a:t>
            </a:r>
          </a:p>
        </p:txBody>
      </p:sp>
      <p:sp>
        <p:nvSpPr>
          <p:cNvPr id="21" name="Hexagon 12">
            <a:extLst>
              <a:ext uri="{FF2B5EF4-FFF2-40B4-BE49-F238E27FC236}">
                <a16:creationId xmlns:a16="http://schemas.microsoft.com/office/drawing/2014/main" id="{73D673E2-DC5B-BB3B-7C99-0FD3D4082E78}"/>
              </a:ext>
            </a:extLst>
          </p:cNvPr>
          <p:cNvSpPr/>
          <p:nvPr userDrawn="1"/>
        </p:nvSpPr>
        <p:spPr>
          <a:xfrm>
            <a:off x="659218" y="-22859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xagon 12">
            <a:extLst>
              <a:ext uri="{FF2B5EF4-FFF2-40B4-BE49-F238E27FC236}">
                <a16:creationId xmlns:a16="http://schemas.microsoft.com/office/drawing/2014/main" id="{DC04D62E-F800-9E5F-02DD-5299F245B2C3}"/>
              </a:ext>
            </a:extLst>
          </p:cNvPr>
          <p:cNvSpPr/>
          <p:nvPr userDrawn="1"/>
        </p:nvSpPr>
        <p:spPr>
          <a:xfrm rot="10800000">
            <a:off x="4789983" y="6457618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316E9-1493-867E-56B0-2E1EB9D4CB7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2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3FCD4-0D3A-A720-0622-8387D12F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4253" y="2492092"/>
            <a:ext cx="5257800" cy="757130"/>
          </a:xfrm>
        </p:spPr>
        <p:txBody>
          <a:bodyPr anchor="b" anchorCtr="0">
            <a:spAutoFit/>
          </a:bodyPr>
          <a:lstStyle>
            <a:lvl1pPr>
              <a:defRPr sz="48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268A3-353C-C4E0-9DFC-E347A2390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253" y="3429000"/>
            <a:ext cx="4350488" cy="480131"/>
          </a:xfrm>
        </p:spPr>
        <p:txBody>
          <a:bodyPr>
            <a:spAutoFit/>
          </a:bodyPr>
          <a:lstStyle>
            <a:lvl1pPr>
              <a:defRPr sz="2800">
                <a:solidFill>
                  <a:schemeClr val="accent5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A842CF6-1EE7-E509-38F6-50C647B71F5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0" y="-31894"/>
            <a:ext cx="6565846" cy="6912192"/>
          </a:xfrm>
          <a:custGeom>
            <a:avLst/>
            <a:gdLst>
              <a:gd name="connsiteX0" fmla="*/ 3163185 w 6633602"/>
              <a:gd name="connsiteY0" fmla="*/ 0 h 6983522"/>
              <a:gd name="connsiteX1" fmla="*/ 6633602 w 6633602"/>
              <a:gd name="connsiteY1" fmla="*/ 0 h 6983522"/>
              <a:gd name="connsiteX2" fmla="*/ 6633602 w 6633602"/>
              <a:gd name="connsiteY2" fmla="*/ 6983522 h 6983522"/>
              <a:gd name="connsiteX3" fmla="*/ 328576 w 6633602"/>
              <a:gd name="connsiteY3" fmla="*/ 6983522 h 6983522"/>
              <a:gd name="connsiteX4" fmla="*/ 0 w 6633602"/>
              <a:gd name="connsiteY4" fmla="*/ 6326369 h 6983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3602" h="6983522">
                <a:moveTo>
                  <a:pt x="3163185" y="0"/>
                </a:moveTo>
                <a:lnTo>
                  <a:pt x="6633602" y="0"/>
                </a:lnTo>
                <a:lnTo>
                  <a:pt x="6633602" y="6983522"/>
                </a:lnTo>
                <a:lnTo>
                  <a:pt x="328576" y="6983522"/>
                </a:lnTo>
                <a:lnTo>
                  <a:pt x="0" y="632636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to edit</a:t>
            </a:r>
          </a:p>
        </p:txBody>
      </p:sp>
      <p:sp>
        <p:nvSpPr>
          <p:cNvPr id="21" name="Hexagon 12">
            <a:extLst>
              <a:ext uri="{FF2B5EF4-FFF2-40B4-BE49-F238E27FC236}">
                <a16:creationId xmlns:a16="http://schemas.microsoft.com/office/drawing/2014/main" id="{73D673E2-DC5B-BB3B-7C99-0FD3D4082E78}"/>
              </a:ext>
            </a:extLst>
          </p:cNvPr>
          <p:cNvSpPr/>
          <p:nvPr userDrawn="1"/>
        </p:nvSpPr>
        <p:spPr>
          <a:xfrm>
            <a:off x="10637910" y="-22859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xagon 12">
            <a:extLst>
              <a:ext uri="{FF2B5EF4-FFF2-40B4-BE49-F238E27FC236}">
                <a16:creationId xmlns:a16="http://schemas.microsoft.com/office/drawing/2014/main" id="{DC04D62E-F800-9E5F-02DD-5299F245B2C3}"/>
              </a:ext>
            </a:extLst>
          </p:cNvPr>
          <p:cNvSpPr/>
          <p:nvPr userDrawn="1"/>
        </p:nvSpPr>
        <p:spPr>
          <a:xfrm rot="10800000">
            <a:off x="6464254" y="6457618"/>
            <a:ext cx="1027557" cy="442912"/>
          </a:xfrm>
          <a:custGeom>
            <a:avLst/>
            <a:gdLst>
              <a:gd name="connsiteX0" fmla="*/ 0 w 1027557"/>
              <a:gd name="connsiteY0" fmla="*/ 442913 h 885825"/>
              <a:gd name="connsiteX1" fmla="*/ 221456 w 1027557"/>
              <a:gd name="connsiteY1" fmla="*/ 0 h 885825"/>
              <a:gd name="connsiteX2" fmla="*/ 806101 w 1027557"/>
              <a:gd name="connsiteY2" fmla="*/ 0 h 885825"/>
              <a:gd name="connsiteX3" fmla="*/ 1027557 w 1027557"/>
              <a:gd name="connsiteY3" fmla="*/ 442913 h 885825"/>
              <a:gd name="connsiteX4" fmla="*/ 806101 w 1027557"/>
              <a:gd name="connsiteY4" fmla="*/ 885825 h 885825"/>
              <a:gd name="connsiteX5" fmla="*/ 221456 w 1027557"/>
              <a:gd name="connsiteY5" fmla="*/ 885825 h 885825"/>
              <a:gd name="connsiteX6" fmla="*/ 0 w 1027557"/>
              <a:gd name="connsiteY6" fmla="*/ 442913 h 885825"/>
              <a:gd name="connsiteX0" fmla="*/ 0 w 1027557"/>
              <a:gd name="connsiteY0" fmla="*/ 442913 h 885825"/>
              <a:gd name="connsiteX1" fmla="*/ 806101 w 1027557"/>
              <a:gd name="connsiteY1" fmla="*/ 0 h 885825"/>
              <a:gd name="connsiteX2" fmla="*/ 1027557 w 1027557"/>
              <a:gd name="connsiteY2" fmla="*/ 442913 h 885825"/>
              <a:gd name="connsiteX3" fmla="*/ 806101 w 1027557"/>
              <a:gd name="connsiteY3" fmla="*/ 885825 h 885825"/>
              <a:gd name="connsiteX4" fmla="*/ 221456 w 1027557"/>
              <a:gd name="connsiteY4" fmla="*/ 885825 h 885825"/>
              <a:gd name="connsiteX5" fmla="*/ 0 w 1027557"/>
              <a:gd name="connsiteY5" fmla="*/ 442913 h 885825"/>
              <a:gd name="connsiteX0" fmla="*/ 0 w 1027557"/>
              <a:gd name="connsiteY0" fmla="*/ 0 h 442912"/>
              <a:gd name="connsiteX1" fmla="*/ 1027557 w 1027557"/>
              <a:gd name="connsiteY1" fmla="*/ 0 h 442912"/>
              <a:gd name="connsiteX2" fmla="*/ 806101 w 1027557"/>
              <a:gd name="connsiteY2" fmla="*/ 442912 h 442912"/>
              <a:gd name="connsiteX3" fmla="*/ 221456 w 1027557"/>
              <a:gd name="connsiteY3" fmla="*/ 442912 h 442912"/>
              <a:gd name="connsiteX4" fmla="*/ 0 w 1027557"/>
              <a:gd name="connsiteY4" fmla="*/ 0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557" h="442912">
                <a:moveTo>
                  <a:pt x="0" y="0"/>
                </a:moveTo>
                <a:lnTo>
                  <a:pt x="1027557" y="0"/>
                </a:lnTo>
                <a:lnTo>
                  <a:pt x="806101" y="442912"/>
                </a:lnTo>
                <a:lnTo>
                  <a:pt x="221456" y="44291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8E5FA-6761-06A1-1DEA-9D465E102A0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7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gradFill>
          <a:gsLst>
            <a:gs pos="0">
              <a:schemeClr val="tx2"/>
            </a:gs>
            <a:gs pos="65000">
              <a:schemeClr val="accent5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1">
            <a:extLst>
              <a:ext uri="{FF2B5EF4-FFF2-40B4-BE49-F238E27FC236}">
                <a16:creationId xmlns:a16="http://schemas.microsoft.com/office/drawing/2014/main" id="{990212B7-6260-4C75-DD6C-F117798B3605}"/>
              </a:ext>
            </a:extLst>
          </p:cNvPr>
          <p:cNvSpPr/>
          <p:nvPr userDrawn="1"/>
        </p:nvSpPr>
        <p:spPr>
          <a:xfrm>
            <a:off x="-77763" y="-27779"/>
            <a:ext cx="3693030" cy="1082925"/>
          </a:xfrm>
          <a:custGeom>
            <a:avLst/>
            <a:gdLst>
              <a:gd name="connsiteX0" fmla="*/ 0 w 4065563"/>
              <a:gd name="connsiteY0" fmla="*/ 0 h 1049058"/>
              <a:gd name="connsiteX1" fmla="*/ 4065563 w 4065563"/>
              <a:gd name="connsiteY1" fmla="*/ 0 h 1049058"/>
              <a:gd name="connsiteX2" fmla="*/ 3541034 w 4065563"/>
              <a:gd name="connsiteY2" fmla="*/ 1049058 h 1049058"/>
              <a:gd name="connsiteX3" fmla="*/ 524529 w 4065563"/>
              <a:gd name="connsiteY3" fmla="*/ 1049058 h 1049058"/>
              <a:gd name="connsiteX0" fmla="*/ 0 w 3693030"/>
              <a:gd name="connsiteY0" fmla="*/ 0 h 1049058"/>
              <a:gd name="connsiteX1" fmla="*/ 3693030 w 3693030"/>
              <a:gd name="connsiteY1" fmla="*/ 0 h 1049058"/>
              <a:gd name="connsiteX2" fmla="*/ 3168501 w 3693030"/>
              <a:gd name="connsiteY2" fmla="*/ 1049058 h 1049058"/>
              <a:gd name="connsiteX3" fmla="*/ 151996 w 3693030"/>
              <a:gd name="connsiteY3" fmla="*/ 1049058 h 1049058"/>
              <a:gd name="connsiteX4" fmla="*/ 0 w 3693030"/>
              <a:gd name="connsiteY4" fmla="*/ 0 h 1049058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3030" h="1082925">
                <a:moveTo>
                  <a:pt x="0" y="0"/>
                </a:moveTo>
                <a:lnTo>
                  <a:pt x="3693030" y="0"/>
                </a:lnTo>
                <a:lnTo>
                  <a:pt x="3168501" y="1049058"/>
                </a:lnTo>
                <a:lnTo>
                  <a:pt x="33462" y="1082925"/>
                </a:lnTo>
                <a:cubicBezTo>
                  <a:pt x="11019" y="682439"/>
                  <a:pt x="5510" y="552886"/>
                  <a:pt x="0" y="0"/>
                </a:cubicBezTo>
                <a:close/>
              </a:path>
            </a:pathLst>
          </a:custGeom>
          <a:gradFill flip="none" rotWithShape="1">
            <a:gsLst>
              <a:gs pos="32000">
                <a:schemeClr val="tx2">
                  <a:alpha val="72141"/>
                </a:schemeClr>
              </a:gs>
              <a:gs pos="94000">
                <a:schemeClr val="bg1">
                  <a:alpha val="8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7AD99B1C-C72C-CB46-262A-2C895A2500BA}"/>
              </a:ext>
            </a:extLst>
          </p:cNvPr>
          <p:cNvSpPr/>
          <p:nvPr userDrawn="1"/>
        </p:nvSpPr>
        <p:spPr>
          <a:xfrm>
            <a:off x="10282094" y="5012533"/>
            <a:ext cx="1960705" cy="1894993"/>
          </a:xfrm>
          <a:custGeom>
            <a:avLst/>
            <a:gdLst>
              <a:gd name="connsiteX0" fmla="*/ 947496 w 1960705"/>
              <a:gd name="connsiteY0" fmla="*/ 0 h 1894993"/>
              <a:gd name="connsiteX1" fmla="*/ 1960705 w 1960705"/>
              <a:gd name="connsiteY1" fmla="*/ 0 h 1894993"/>
              <a:gd name="connsiteX2" fmla="*/ 1960705 w 1960705"/>
              <a:gd name="connsiteY2" fmla="*/ 1894993 h 1894993"/>
              <a:gd name="connsiteX3" fmla="*/ 0 w 1960705"/>
              <a:gd name="connsiteY3" fmla="*/ 1894993 h 1894993"/>
              <a:gd name="connsiteX4" fmla="*/ 947496 w 1960705"/>
              <a:gd name="connsiteY4" fmla="*/ 0 h 189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0705" h="1894993">
                <a:moveTo>
                  <a:pt x="947496" y="0"/>
                </a:moveTo>
                <a:lnTo>
                  <a:pt x="1960705" y="0"/>
                </a:lnTo>
                <a:lnTo>
                  <a:pt x="1960705" y="1894993"/>
                </a:lnTo>
                <a:lnTo>
                  <a:pt x="0" y="1894993"/>
                </a:lnTo>
                <a:lnTo>
                  <a:pt x="947496" y="0"/>
                </a:lnTo>
                <a:close/>
              </a:path>
            </a:pathLst>
          </a:custGeom>
          <a:gradFill>
            <a:gsLst>
              <a:gs pos="46000">
                <a:schemeClr val="tx2">
                  <a:alpha val="21000"/>
                </a:schemeClr>
              </a:gs>
              <a:gs pos="100000">
                <a:schemeClr val="bg1">
                  <a:alpha val="13837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C2CB86F0-5C05-BC17-E2AF-FE765C2102C9}"/>
              </a:ext>
            </a:extLst>
          </p:cNvPr>
          <p:cNvSpPr/>
          <p:nvPr userDrawn="1"/>
        </p:nvSpPr>
        <p:spPr>
          <a:xfrm>
            <a:off x="-74084" y="-84664"/>
            <a:ext cx="2419213" cy="1955786"/>
          </a:xfrm>
          <a:custGeom>
            <a:avLst/>
            <a:gdLst>
              <a:gd name="connsiteX0" fmla="*/ 0 w 2554680"/>
              <a:gd name="connsiteY0" fmla="*/ 0 h 2243653"/>
              <a:gd name="connsiteX1" fmla="*/ 2554680 w 2554680"/>
              <a:gd name="connsiteY1" fmla="*/ 0 h 2243653"/>
              <a:gd name="connsiteX2" fmla="*/ 1432853 w 2554680"/>
              <a:gd name="connsiteY2" fmla="*/ 2243653 h 2243653"/>
              <a:gd name="connsiteX3" fmla="*/ 0 w 2554680"/>
              <a:gd name="connsiteY3" fmla="*/ 2243653 h 2243653"/>
              <a:gd name="connsiteX4" fmla="*/ 0 w 2554680"/>
              <a:gd name="connsiteY4" fmla="*/ 0 h 2243653"/>
              <a:gd name="connsiteX0" fmla="*/ 0 w 2419213"/>
              <a:gd name="connsiteY0" fmla="*/ 0 h 2243653"/>
              <a:gd name="connsiteX1" fmla="*/ 2419213 w 2419213"/>
              <a:gd name="connsiteY1" fmla="*/ 304800 h 2243653"/>
              <a:gd name="connsiteX2" fmla="*/ 1432853 w 2419213"/>
              <a:gd name="connsiteY2" fmla="*/ 2243653 h 2243653"/>
              <a:gd name="connsiteX3" fmla="*/ 0 w 2419213"/>
              <a:gd name="connsiteY3" fmla="*/ 2243653 h 2243653"/>
              <a:gd name="connsiteX4" fmla="*/ 0 w 2419213"/>
              <a:gd name="connsiteY4" fmla="*/ 0 h 2243653"/>
              <a:gd name="connsiteX0" fmla="*/ 0 w 2419213"/>
              <a:gd name="connsiteY0" fmla="*/ 0 h 1955786"/>
              <a:gd name="connsiteX1" fmla="*/ 2419213 w 2419213"/>
              <a:gd name="connsiteY1" fmla="*/ 16933 h 1955786"/>
              <a:gd name="connsiteX2" fmla="*/ 1432853 w 2419213"/>
              <a:gd name="connsiteY2" fmla="*/ 1955786 h 1955786"/>
              <a:gd name="connsiteX3" fmla="*/ 0 w 2419213"/>
              <a:gd name="connsiteY3" fmla="*/ 1955786 h 1955786"/>
              <a:gd name="connsiteX4" fmla="*/ 0 w 2419213"/>
              <a:gd name="connsiteY4" fmla="*/ 0 h 195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213" h="1955786">
                <a:moveTo>
                  <a:pt x="0" y="0"/>
                </a:moveTo>
                <a:lnTo>
                  <a:pt x="2419213" y="16933"/>
                </a:lnTo>
                <a:lnTo>
                  <a:pt x="1432853" y="1955786"/>
                </a:lnTo>
                <a:lnTo>
                  <a:pt x="0" y="19557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000">
                <a:schemeClr val="tx2">
                  <a:alpha val="82000"/>
                </a:schemeClr>
              </a:gs>
              <a:gs pos="83000">
                <a:schemeClr val="bg1">
                  <a:alpha val="5671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FAC0A4E-DA2D-081E-408A-FC0E39B5DC66}"/>
              </a:ext>
            </a:extLst>
          </p:cNvPr>
          <p:cNvSpPr/>
          <p:nvPr userDrawn="1"/>
        </p:nvSpPr>
        <p:spPr>
          <a:xfrm>
            <a:off x="8706865" y="5909146"/>
            <a:ext cx="3557685" cy="1015313"/>
          </a:xfrm>
          <a:custGeom>
            <a:avLst/>
            <a:gdLst>
              <a:gd name="connsiteX0" fmla="*/ 499190 w 4014885"/>
              <a:gd name="connsiteY0" fmla="*/ 0 h 998380"/>
              <a:gd name="connsiteX1" fmla="*/ 3515695 w 4014885"/>
              <a:gd name="connsiteY1" fmla="*/ 0 h 998380"/>
              <a:gd name="connsiteX2" fmla="*/ 4014885 w 4014885"/>
              <a:gd name="connsiteY2" fmla="*/ 998380 h 998380"/>
              <a:gd name="connsiteX3" fmla="*/ 0 w 4014885"/>
              <a:gd name="connsiteY3" fmla="*/ 998380 h 998380"/>
              <a:gd name="connsiteX4" fmla="*/ 499190 w 4014885"/>
              <a:gd name="connsiteY4" fmla="*/ 0 h 998380"/>
              <a:gd name="connsiteX0" fmla="*/ 499190 w 3557685"/>
              <a:gd name="connsiteY0" fmla="*/ 0 h 1015313"/>
              <a:gd name="connsiteX1" fmla="*/ 3515695 w 3557685"/>
              <a:gd name="connsiteY1" fmla="*/ 0 h 1015313"/>
              <a:gd name="connsiteX2" fmla="*/ 3557685 w 3557685"/>
              <a:gd name="connsiteY2" fmla="*/ 1015313 h 1015313"/>
              <a:gd name="connsiteX3" fmla="*/ 0 w 3557685"/>
              <a:gd name="connsiteY3" fmla="*/ 998380 h 1015313"/>
              <a:gd name="connsiteX4" fmla="*/ 499190 w 3557685"/>
              <a:gd name="connsiteY4" fmla="*/ 0 h 101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7685" h="1015313">
                <a:moveTo>
                  <a:pt x="499190" y="0"/>
                </a:moveTo>
                <a:lnTo>
                  <a:pt x="3515695" y="0"/>
                </a:lnTo>
                <a:lnTo>
                  <a:pt x="3557685" y="1015313"/>
                </a:lnTo>
                <a:lnTo>
                  <a:pt x="0" y="998380"/>
                </a:lnTo>
                <a:lnTo>
                  <a:pt x="499190" y="0"/>
                </a:lnTo>
                <a:close/>
              </a:path>
            </a:pathLst>
          </a:custGeom>
          <a:gradFill>
            <a:gsLst>
              <a:gs pos="37000">
                <a:schemeClr val="tx2">
                  <a:lumMod val="100000"/>
                  <a:alpha val="41733"/>
                </a:schemeClr>
              </a:gs>
              <a:gs pos="100000">
                <a:schemeClr val="bg1">
                  <a:alpha val="12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E366E223-C0CB-C219-AF89-043B2B235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5151"/>
            <a:ext cx="10515600" cy="1954212"/>
          </a:xfrm>
        </p:spPr>
        <p:txBody>
          <a:bodyPr anchor="b" anchorCtr="0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41FCA86B-A765-EACE-C0BD-19EA754F1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35426"/>
            <a:ext cx="10515600" cy="195421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0" name="Picture Placeholder 9">
            <a:extLst>
              <a:ext uri="{FF2B5EF4-FFF2-40B4-BE49-F238E27FC236}">
                <a16:creationId xmlns:a16="http://schemas.microsoft.com/office/drawing/2014/main" id="{CAC8B61A-3578-18CB-D915-845F5F3226A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522800" y="752226"/>
            <a:ext cx="1146401" cy="1082925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47BFD0-E21E-6709-0A3C-027CB170A5F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4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2">
    <p:bg>
      <p:bgPr>
        <a:gradFill>
          <a:gsLst>
            <a:gs pos="52000">
              <a:srgbClr val="696969"/>
            </a:gs>
            <a:gs pos="0">
              <a:schemeClr val="accent3"/>
            </a:gs>
            <a:gs pos="100000">
              <a:schemeClr val="accent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C813-AE51-9A32-6CED-599D401EF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5151"/>
            <a:ext cx="10515600" cy="1954212"/>
          </a:xfrm>
        </p:spPr>
        <p:txBody>
          <a:bodyPr anchor="b" anchorCtr="0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1FC1D-C38E-365D-B018-7A21119EB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35426"/>
            <a:ext cx="10515600" cy="195421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B95FD3E-53D7-BF44-C742-423B37863D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74506" y="746125"/>
            <a:ext cx="1042988" cy="1042987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990212B7-6260-4C75-DD6C-F117798B3605}"/>
              </a:ext>
            </a:extLst>
          </p:cNvPr>
          <p:cNvSpPr/>
          <p:nvPr userDrawn="1"/>
        </p:nvSpPr>
        <p:spPr>
          <a:xfrm>
            <a:off x="-77763" y="-27779"/>
            <a:ext cx="3693030" cy="1082925"/>
          </a:xfrm>
          <a:custGeom>
            <a:avLst/>
            <a:gdLst>
              <a:gd name="connsiteX0" fmla="*/ 0 w 4065563"/>
              <a:gd name="connsiteY0" fmla="*/ 0 h 1049058"/>
              <a:gd name="connsiteX1" fmla="*/ 4065563 w 4065563"/>
              <a:gd name="connsiteY1" fmla="*/ 0 h 1049058"/>
              <a:gd name="connsiteX2" fmla="*/ 3541034 w 4065563"/>
              <a:gd name="connsiteY2" fmla="*/ 1049058 h 1049058"/>
              <a:gd name="connsiteX3" fmla="*/ 524529 w 4065563"/>
              <a:gd name="connsiteY3" fmla="*/ 1049058 h 1049058"/>
              <a:gd name="connsiteX0" fmla="*/ 0 w 3693030"/>
              <a:gd name="connsiteY0" fmla="*/ 0 h 1049058"/>
              <a:gd name="connsiteX1" fmla="*/ 3693030 w 3693030"/>
              <a:gd name="connsiteY1" fmla="*/ 0 h 1049058"/>
              <a:gd name="connsiteX2" fmla="*/ 3168501 w 3693030"/>
              <a:gd name="connsiteY2" fmla="*/ 1049058 h 1049058"/>
              <a:gd name="connsiteX3" fmla="*/ 151996 w 3693030"/>
              <a:gd name="connsiteY3" fmla="*/ 1049058 h 1049058"/>
              <a:gd name="connsiteX4" fmla="*/ 0 w 3693030"/>
              <a:gd name="connsiteY4" fmla="*/ 0 h 1049058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65991"/>
              <a:gd name="connsiteX1" fmla="*/ 3693030 w 3693030"/>
              <a:gd name="connsiteY1" fmla="*/ 0 h 1065991"/>
              <a:gd name="connsiteX2" fmla="*/ 3168501 w 3693030"/>
              <a:gd name="connsiteY2" fmla="*/ 1049058 h 1065991"/>
              <a:gd name="connsiteX3" fmla="*/ 67329 w 3693030"/>
              <a:gd name="connsiteY3" fmla="*/ 1065991 h 1065991"/>
              <a:gd name="connsiteX4" fmla="*/ 0 w 3693030"/>
              <a:gd name="connsiteY4" fmla="*/ 0 h 1065991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  <a:gd name="connsiteX0" fmla="*/ 0 w 3693030"/>
              <a:gd name="connsiteY0" fmla="*/ 0 h 1082925"/>
              <a:gd name="connsiteX1" fmla="*/ 3693030 w 3693030"/>
              <a:gd name="connsiteY1" fmla="*/ 0 h 1082925"/>
              <a:gd name="connsiteX2" fmla="*/ 3168501 w 3693030"/>
              <a:gd name="connsiteY2" fmla="*/ 1049058 h 1082925"/>
              <a:gd name="connsiteX3" fmla="*/ 33462 w 3693030"/>
              <a:gd name="connsiteY3" fmla="*/ 1082925 h 1082925"/>
              <a:gd name="connsiteX4" fmla="*/ 0 w 3693030"/>
              <a:gd name="connsiteY4" fmla="*/ 0 h 108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3030" h="1082925">
                <a:moveTo>
                  <a:pt x="0" y="0"/>
                </a:moveTo>
                <a:lnTo>
                  <a:pt x="3693030" y="0"/>
                </a:lnTo>
                <a:lnTo>
                  <a:pt x="3168501" y="1049058"/>
                </a:lnTo>
                <a:lnTo>
                  <a:pt x="33462" y="1082925"/>
                </a:lnTo>
                <a:cubicBezTo>
                  <a:pt x="11019" y="682439"/>
                  <a:pt x="5510" y="552886"/>
                  <a:pt x="0" y="0"/>
                </a:cubicBezTo>
                <a:close/>
              </a:path>
            </a:pathLst>
          </a:custGeom>
          <a:gradFill flip="none" rotWithShape="1">
            <a:gsLst>
              <a:gs pos="31000">
                <a:schemeClr val="accent3">
                  <a:alpha val="42886"/>
                </a:schemeClr>
              </a:gs>
              <a:gs pos="94000">
                <a:schemeClr val="bg1">
                  <a:alpha val="31191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7AD99B1C-C72C-CB46-262A-2C895A2500BA}"/>
              </a:ext>
            </a:extLst>
          </p:cNvPr>
          <p:cNvSpPr/>
          <p:nvPr userDrawn="1"/>
        </p:nvSpPr>
        <p:spPr>
          <a:xfrm>
            <a:off x="10282094" y="5012533"/>
            <a:ext cx="1960705" cy="1894993"/>
          </a:xfrm>
          <a:custGeom>
            <a:avLst/>
            <a:gdLst>
              <a:gd name="connsiteX0" fmla="*/ 947496 w 1960705"/>
              <a:gd name="connsiteY0" fmla="*/ 0 h 1894993"/>
              <a:gd name="connsiteX1" fmla="*/ 1960705 w 1960705"/>
              <a:gd name="connsiteY1" fmla="*/ 0 h 1894993"/>
              <a:gd name="connsiteX2" fmla="*/ 1960705 w 1960705"/>
              <a:gd name="connsiteY2" fmla="*/ 1894993 h 1894993"/>
              <a:gd name="connsiteX3" fmla="*/ 0 w 1960705"/>
              <a:gd name="connsiteY3" fmla="*/ 1894993 h 1894993"/>
              <a:gd name="connsiteX4" fmla="*/ 947496 w 1960705"/>
              <a:gd name="connsiteY4" fmla="*/ 0 h 189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0705" h="1894993">
                <a:moveTo>
                  <a:pt x="947496" y="0"/>
                </a:moveTo>
                <a:lnTo>
                  <a:pt x="1960705" y="0"/>
                </a:lnTo>
                <a:lnTo>
                  <a:pt x="1960705" y="1894993"/>
                </a:lnTo>
                <a:lnTo>
                  <a:pt x="0" y="1894993"/>
                </a:lnTo>
                <a:lnTo>
                  <a:pt x="947496" y="0"/>
                </a:lnTo>
                <a:close/>
              </a:path>
            </a:pathLst>
          </a:custGeom>
          <a:gradFill>
            <a:gsLst>
              <a:gs pos="46000">
                <a:schemeClr val="accent6">
                  <a:alpha val="54000"/>
                </a:schemeClr>
              </a:gs>
              <a:gs pos="100000">
                <a:schemeClr val="bg1">
                  <a:alpha val="13837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C2CB86F0-5C05-BC17-E2AF-FE765C2102C9}"/>
              </a:ext>
            </a:extLst>
          </p:cNvPr>
          <p:cNvSpPr/>
          <p:nvPr userDrawn="1"/>
        </p:nvSpPr>
        <p:spPr>
          <a:xfrm>
            <a:off x="-74084" y="-84664"/>
            <a:ext cx="2419213" cy="1955786"/>
          </a:xfrm>
          <a:custGeom>
            <a:avLst/>
            <a:gdLst>
              <a:gd name="connsiteX0" fmla="*/ 0 w 2554680"/>
              <a:gd name="connsiteY0" fmla="*/ 0 h 2243653"/>
              <a:gd name="connsiteX1" fmla="*/ 2554680 w 2554680"/>
              <a:gd name="connsiteY1" fmla="*/ 0 h 2243653"/>
              <a:gd name="connsiteX2" fmla="*/ 1432853 w 2554680"/>
              <a:gd name="connsiteY2" fmla="*/ 2243653 h 2243653"/>
              <a:gd name="connsiteX3" fmla="*/ 0 w 2554680"/>
              <a:gd name="connsiteY3" fmla="*/ 2243653 h 2243653"/>
              <a:gd name="connsiteX4" fmla="*/ 0 w 2554680"/>
              <a:gd name="connsiteY4" fmla="*/ 0 h 2243653"/>
              <a:gd name="connsiteX0" fmla="*/ 0 w 2419213"/>
              <a:gd name="connsiteY0" fmla="*/ 0 h 2243653"/>
              <a:gd name="connsiteX1" fmla="*/ 2419213 w 2419213"/>
              <a:gd name="connsiteY1" fmla="*/ 304800 h 2243653"/>
              <a:gd name="connsiteX2" fmla="*/ 1432853 w 2419213"/>
              <a:gd name="connsiteY2" fmla="*/ 2243653 h 2243653"/>
              <a:gd name="connsiteX3" fmla="*/ 0 w 2419213"/>
              <a:gd name="connsiteY3" fmla="*/ 2243653 h 2243653"/>
              <a:gd name="connsiteX4" fmla="*/ 0 w 2419213"/>
              <a:gd name="connsiteY4" fmla="*/ 0 h 2243653"/>
              <a:gd name="connsiteX0" fmla="*/ 0 w 2419213"/>
              <a:gd name="connsiteY0" fmla="*/ 0 h 1955786"/>
              <a:gd name="connsiteX1" fmla="*/ 2419213 w 2419213"/>
              <a:gd name="connsiteY1" fmla="*/ 16933 h 1955786"/>
              <a:gd name="connsiteX2" fmla="*/ 1432853 w 2419213"/>
              <a:gd name="connsiteY2" fmla="*/ 1955786 h 1955786"/>
              <a:gd name="connsiteX3" fmla="*/ 0 w 2419213"/>
              <a:gd name="connsiteY3" fmla="*/ 1955786 h 1955786"/>
              <a:gd name="connsiteX4" fmla="*/ 0 w 2419213"/>
              <a:gd name="connsiteY4" fmla="*/ 0 h 195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213" h="1955786">
                <a:moveTo>
                  <a:pt x="0" y="0"/>
                </a:moveTo>
                <a:lnTo>
                  <a:pt x="2419213" y="16933"/>
                </a:lnTo>
                <a:lnTo>
                  <a:pt x="1432853" y="1955786"/>
                </a:lnTo>
                <a:lnTo>
                  <a:pt x="0" y="19557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000">
                <a:schemeClr val="accent3">
                  <a:alpha val="64000"/>
                </a:schemeClr>
              </a:gs>
              <a:gs pos="83000">
                <a:schemeClr val="bg1">
                  <a:alpha val="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FAC0A4E-DA2D-081E-408A-FC0E39B5DC66}"/>
              </a:ext>
            </a:extLst>
          </p:cNvPr>
          <p:cNvSpPr/>
          <p:nvPr userDrawn="1"/>
        </p:nvSpPr>
        <p:spPr>
          <a:xfrm>
            <a:off x="8706865" y="5909146"/>
            <a:ext cx="3557685" cy="1015313"/>
          </a:xfrm>
          <a:custGeom>
            <a:avLst/>
            <a:gdLst>
              <a:gd name="connsiteX0" fmla="*/ 499190 w 4014885"/>
              <a:gd name="connsiteY0" fmla="*/ 0 h 998380"/>
              <a:gd name="connsiteX1" fmla="*/ 3515695 w 4014885"/>
              <a:gd name="connsiteY1" fmla="*/ 0 h 998380"/>
              <a:gd name="connsiteX2" fmla="*/ 4014885 w 4014885"/>
              <a:gd name="connsiteY2" fmla="*/ 998380 h 998380"/>
              <a:gd name="connsiteX3" fmla="*/ 0 w 4014885"/>
              <a:gd name="connsiteY3" fmla="*/ 998380 h 998380"/>
              <a:gd name="connsiteX4" fmla="*/ 499190 w 4014885"/>
              <a:gd name="connsiteY4" fmla="*/ 0 h 998380"/>
              <a:gd name="connsiteX0" fmla="*/ 499190 w 3557685"/>
              <a:gd name="connsiteY0" fmla="*/ 0 h 1015313"/>
              <a:gd name="connsiteX1" fmla="*/ 3515695 w 3557685"/>
              <a:gd name="connsiteY1" fmla="*/ 0 h 1015313"/>
              <a:gd name="connsiteX2" fmla="*/ 3557685 w 3557685"/>
              <a:gd name="connsiteY2" fmla="*/ 1015313 h 1015313"/>
              <a:gd name="connsiteX3" fmla="*/ 0 w 3557685"/>
              <a:gd name="connsiteY3" fmla="*/ 998380 h 1015313"/>
              <a:gd name="connsiteX4" fmla="*/ 499190 w 3557685"/>
              <a:gd name="connsiteY4" fmla="*/ 0 h 101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7685" h="1015313">
                <a:moveTo>
                  <a:pt x="499190" y="0"/>
                </a:moveTo>
                <a:lnTo>
                  <a:pt x="3515695" y="0"/>
                </a:lnTo>
                <a:lnTo>
                  <a:pt x="3557685" y="1015313"/>
                </a:lnTo>
                <a:lnTo>
                  <a:pt x="0" y="998380"/>
                </a:lnTo>
                <a:lnTo>
                  <a:pt x="499190" y="0"/>
                </a:lnTo>
                <a:close/>
              </a:path>
            </a:pathLst>
          </a:custGeom>
          <a:gradFill>
            <a:gsLst>
              <a:gs pos="37000">
                <a:schemeClr val="accent6">
                  <a:alpha val="50042"/>
                </a:schemeClr>
              </a:gs>
              <a:gs pos="100000">
                <a:schemeClr val="bg1">
                  <a:alpha val="12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E7602-94AB-2EC4-7050-BE030A1D99B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4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FF31-AC70-6F8E-EE22-B514A15EB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934" y="2559051"/>
            <a:ext cx="3574256" cy="1739898"/>
          </a:xfrm>
        </p:spPr>
        <p:txBody>
          <a:bodyPr anchor="ctr" anchorCtr="0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1" name="Picture Placeholder 9">
            <a:extLst>
              <a:ext uri="{FF2B5EF4-FFF2-40B4-BE49-F238E27FC236}">
                <a16:creationId xmlns:a16="http://schemas.microsoft.com/office/drawing/2014/main" id="{49A3052E-EB86-BA0E-8450-43A07CD1D91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957822" y="880532"/>
            <a:ext cx="1002719" cy="795867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5EEC0AA1-1B00-5E79-7CC3-B0976A7C31B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957822" y="2319865"/>
            <a:ext cx="1002719" cy="795867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3" name="Picture Placeholder 9">
            <a:extLst>
              <a:ext uri="{FF2B5EF4-FFF2-40B4-BE49-F238E27FC236}">
                <a16:creationId xmlns:a16="http://schemas.microsoft.com/office/drawing/2014/main" id="{7E3FCDC8-A95E-0EF7-EC15-BC1BED1F334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957822" y="3776131"/>
            <a:ext cx="1002719" cy="795867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4" name="Picture Placeholder 9">
            <a:extLst>
              <a:ext uri="{FF2B5EF4-FFF2-40B4-BE49-F238E27FC236}">
                <a16:creationId xmlns:a16="http://schemas.microsoft.com/office/drawing/2014/main" id="{CBCCF1E7-D9AC-B494-8DF7-830905B076A7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957822" y="5249331"/>
            <a:ext cx="1002719" cy="795867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9083AED3-BCF5-CD24-6090-A4199E9D59B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83703" y="684874"/>
            <a:ext cx="5341040" cy="1131226"/>
          </a:xfrm>
        </p:spPr>
        <p:txBody>
          <a:bodyPr anchor="ctr" anchorCtr="0"/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9" name="Text Placeholder 37">
            <a:extLst>
              <a:ext uri="{FF2B5EF4-FFF2-40B4-BE49-F238E27FC236}">
                <a16:creationId xmlns:a16="http://schemas.microsoft.com/office/drawing/2014/main" id="{9D1BDD9F-A329-9FCA-58F3-8289F2EAFB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83703" y="2130902"/>
            <a:ext cx="5341040" cy="1131226"/>
          </a:xfrm>
        </p:spPr>
        <p:txBody>
          <a:bodyPr anchor="ctr" anchorCtr="0"/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0" name="Text Placeholder 37">
            <a:extLst>
              <a:ext uri="{FF2B5EF4-FFF2-40B4-BE49-F238E27FC236}">
                <a16:creationId xmlns:a16="http://schemas.microsoft.com/office/drawing/2014/main" id="{8A2D6DA2-82C9-ACCF-4C3F-D1D8A58464E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83703" y="3598195"/>
            <a:ext cx="5341040" cy="1131226"/>
          </a:xfrm>
        </p:spPr>
        <p:txBody>
          <a:bodyPr anchor="ctr" anchorCtr="0"/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1" name="Text Placeholder 37">
            <a:extLst>
              <a:ext uri="{FF2B5EF4-FFF2-40B4-BE49-F238E27FC236}">
                <a16:creationId xmlns:a16="http://schemas.microsoft.com/office/drawing/2014/main" id="{620679B0-97F8-3252-6EF0-58207E30633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83703" y="5044223"/>
            <a:ext cx="5341040" cy="1131226"/>
          </a:xfrm>
        </p:spPr>
        <p:txBody>
          <a:bodyPr anchor="ctr" anchorCtr="0"/>
          <a:lstStyle>
            <a:lvl1pPr>
              <a:defRPr sz="24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8FFE13-A2D8-F265-DEBC-3DDED3A6112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9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C122CB7B-5D85-890D-A0CF-A8FD4FD34A00}"/>
              </a:ext>
            </a:extLst>
          </p:cNvPr>
          <p:cNvGrpSpPr/>
          <p:nvPr userDrawn="1"/>
        </p:nvGrpSpPr>
        <p:grpSpPr>
          <a:xfrm>
            <a:off x="9851933" y="5598072"/>
            <a:ext cx="2340067" cy="1259928"/>
            <a:chOff x="9546110" y="5339124"/>
            <a:chExt cx="2340067" cy="1259928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C7E49E7-BB55-01EA-89B4-84981711AC2E}"/>
                </a:ext>
              </a:extLst>
            </p:cNvPr>
            <p:cNvSpPr/>
            <p:nvPr userDrawn="1"/>
          </p:nvSpPr>
          <p:spPr>
            <a:xfrm>
              <a:off x="10729762" y="5339124"/>
              <a:ext cx="1156415" cy="1259928"/>
            </a:xfrm>
            <a:custGeom>
              <a:avLst/>
              <a:gdLst>
                <a:gd name="connsiteX0" fmla="*/ 1156415 w 1156415"/>
                <a:gd name="connsiteY0" fmla="*/ 0 h 1259928"/>
                <a:gd name="connsiteX1" fmla="*/ 1156415 w 1156415"/>
                <a:gd name="connsiteY1" fmla="*/ 1259928 h 1259928"/>
                <a:gd name="connsiteX2" fmla="*/ 0 w 1156415"/>
                <a:gd name="connsiteY2" fmla="*/ 1259928 h 1259928"/>
                <a:gd name="connsiteX3" fmla="*/ 640632 w 1156415"/>
                <a:gd name="connsiteY3" fmla="*/ 10896 h 125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6415" h="1259928">
                  <a:moveTo>
                    <a:pt x="1156415" y="0"/>
                  </a:moveTo>
                  <a:lnTo>
                    <a:pt x="1156415" y="1259928"/>
                  </a:lnTo>
                  <a:lnTo>
                    <a:pt x="0" y="1259928"/>
                  </a:lnTo>
                  <a:lnTo>
                    <a:pt x="640632" y="10896"/>
                  </a:lnTo>
                  <a:close/>
                </a:path>
              </a:pathLst>
            </a:custGeom>
            <a:gradFill>
              <a:gsLst>
                <a:gs pos="46000">
                  <a:schemeClr val="accent6">
                    <a:alpha val="7484"/>
                  </a:schemeClr>
                </a:gs>
                <a:gs pos="100000">
                  <a:schemeClr val="bg1">
                    <a:alpha val="13837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E1871E6-7577-9126-2F45-EA5565CC9F2B}"/>
                </a:ext>
              </a:extLst>
            </p:cNvPr>
            <p:cNvSpPr/>
            <p:nvPr userDrawn="1"/>
          </p:nvSpPr>
          <p:spPr>
            <a:xfrm>
              <a:off x="9546110" y="6052404"/>
              <a:ext cx="2340067" cy="546648"/>
            </a:xfrm>
            <a:custGeom>
              <a:avLst/>
              <a:gdLst>
                <a:gd name="connsiteX0" fmla="*/ 287605 w 2340067"/>
                <a:gd name="connsiteY0" fmla="*/ 0 h 546648"/>
                <a:gd name="connsiteX1" fmla="*/ 2340067 w 2340067"/>
                <a:gd name="connsiteY1" fmla="*/ 829 h 546648"/>
                <a:gd name="connsiteX2" fmla="*/ 2340067 w 2340067"/>
                <a:gd name="connsiteY2" fmla="*/ 546648 h 546648"/>
                <a:gd name="connsiteX3" fmla="*/ 0 w 2340067"/>
                <a:gd name="connsiteY3" fmla="*/ 546648 h 54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40067" h="546648">
                  <a:moveTo>
                    <a:pt x="287605" y="0"/>
                  </a:moveTo>
                  <a:lnTo>
                    <a:pt x="2340067" y="829"/>
                  </a:lnTo>
                  <a:lnTo>
                    <a:pt x="2340067" y="546648"/>
                  </a:lnTo>
                  <a:lnTo>
                    <a:pt x="0" y="546648"/>
                  </a:lnTo>
                  <a:close/>
                </a:path>
              </a:pathLst>
            </a:custGeom>
            <a:gradFill>
              <a:gsLst>
                <a:gs pos="37000">
                  <a:schemeClr val="accent6">
                    <a:alpha val="6694"/>
                  </a:schemeClr>
                </a:gs>
                <a:gs pos="100000">
                  <a:schemeClr val="bg1">
                    <a:alpha val="12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0" name="Text Placeholder 37">
            <a:extLst>
              <a:ext uri="{FF2B5EF4-FFF2-40B4-BE49-F238E27FC236}">
                <a16:creationId xmlns:a16="http://schemas.microsoft.com/office/drawing/2014/main" id="{7CCD1D31-1293-5F23-2039-A4C649A28A06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4769057" y="3188934"/>
            <a:ext cx="2658140" cy="480131"/>
          </a:xfrm>
        </p:spPr>
        <p:txBody>
          <a:bodyPr anchor="ctr" anchorCtr="0">
            <a:spAutoFit/>
          </a:bodyPr>
          <a:lstStyle>
            <a:lvl1pPr algn="ctr">
              <a:defRPr sz="28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2749BE8-2349-2EDE-F205-A7D48A94EDAC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353505" y="3188934"/>
            <a:ext cx="2658140" cy="480131"/>
          </a:xfrm>
        </p:spPr>
        <p:txBody>
          <a:bodyPr anchor="ctr" anchorCtr="0">
            <a:spAutoFit/>
          </a:bodyPr>
          <a:lstStyle>
            <a:lvl1pPr algn="ctr">
              <a:defRPr sz="28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2" name="Text Placeholder 37">
            <a:extLst>
              <a:ext uri="{FF2B5EF4-FFF2-40B4-BE49-F238E27FC236}">
                <a16:creationId xmlns:a16="http://schemas.microsoft.com/office/drawing/2014/main" id="{1CB806F8-3F01-AC29-2191-4385914EA80F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1233377" y="4932390"/>
            <a:ext cx="2658140" cy="480131"/>
          </a:xfrm>
        </p:spPr>
        <p:txBody>
          <a:bodyPr anchor="ctr" anchorCtr="0">
            <a:spAutoFit/>
          </a:bodyPr>
          <a:lstStyle>
            <a:lvl1pPr algn="ctr">
              <a:defRPr sz="28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Text Placeholder 37">
            <a:extLst>
              <a:ext uri="{FF2B5EF4-FFF2-40B4-BE49-F238E27FC236}">
                <a16:creationId xmlns:a16="http://schemas.microsoft.com/office/drawing/2014/main" id="{9338424F-C03D-E0D4-B938-329AE7AC2C4E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4769057" y="4932390"/>
            <a:ext cx="2658140" cy="480131"/>
          </a:xfrm>
        </p:spPr>
        <p:txBody>
          <a:bodyPr anchor="ctr" anchorCtr="0">
            <a:spAutoFit/>
          </a:bodyPr>
          <a:lstStyle>
            <a:lvl1pPr algn="ctr">
              <a:defRPr sz="28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4" name="Text Placeholder 37">
            <a:extLst>
              <a:ext uri="{FF2B5EF4-FFF2-40B4-BE49-F238E27FC236}">
                <a16:creationId xmlns:a16="http://schemas.microsoft.com/office/drawing/2014/main" id="{FAD60A6B-B802-A0E2-E815-096CEA5C8DDF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353505" y="4932390"/>
            <a:ext cx="2658140" cy="480131"/>
          </a:xfrm>
        </p:spPr>
        <p:txBody>
          <a:bodyPr anchor="ctr" anchorCtr="0">
            <a:spAutoFit/>
          </a:bodyPr>
          <a:lstStyle>
            <a:lvl1pPr algn="ctr">
              <a:defRPr sz="28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93FCD4-0D3A-A720-0622-8387D12FAB5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01432" y="394700"/>
            <a:ext cx="10989136" cy="757130"/>
          </a:xfrm>
        </p:spPr>
        <p:txBody>
          <a:bodyPr wrap="square" anchor="b" anchorCtr="0">
            <a:spAutoFit/>
          </a:bodyPr>
          <a:lstStyle>
            <a:lvl1pPr algn="ctr">
              <a:defRPr sz="48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80CC752A-4B72-54C0-5277-2E7DCA72B469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1233377" y="3188934"/>
            <a:ext cx="2658140" cy="480131"/>
          </a:xfrm>
        </p:spPr>
        <p:txBody>
          <a:bodyPr anchor="ctr" anchorCtr="0">
            <a:spAutoFit/>
          </a:bodyPr>
          <a:lstStyle>
            <a:lvl1pPr algn="ctr">
              <a:defRPr sz="28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F8C1D9E-BAAD-3CD9-4D56-16F07D76A547}"/>
              </a:ext>
            </a:extLst>
          </p:cNvPr>
          <p:cNvGrpSpPr/>
          <p:nvPr userDrawn="1"/>
        </p:nvGrpSpPr>
        <p:grpSpPr>
          <a:xfrm rot="10800000">
            <a:off x="0" y="0"/>
            <a:ext cx="3019394" cy="1625688"/>
            <a:chOff x="9546110" y="5339124"/>
            <a:chExt cx="2340067" cy="1259928"/>
          </a:xfrm>
        </p:grpSpPr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D9266E33-1D30-F4F7-FDED-2C9379C69FD3}"/>
                </a:ext>
              </a:extLst>
            </p:cNvPr>
            <p:cNvSpPr/>
            <p:nvPr userDrawn="1"/>
          </p:nvSpPr>
          <p:spPr>
            <a:xfrm>
              <a:off x="10729762" y="5339124"/>
              <a:ext cx="1156415" cy="1259928"/>
            </a:xfrm>
            <a:custGeom>
              <a:avLst/>
              <a:gdLst>
                <a:gd name="connsiteX0" fmla="*/ 1156415 w 1156415"/>
                <a:gd name="connsiteY0" fmla="*/ 0 h 1259928"/>
                <a:gd name="connsiteX1" fmla="*/ 1156415 w 1156415"/>
                <a:gd name="connsiteY1" fmla="*/ 1259928 h 1259928"/>
                <a:gd name="connsiteX2" fmla="*/ 0 w 1156415"/>
                <a:gd name="connsiteY2" fmla="*/ 1259928 h 1259928"/>
                <a:gd name="connsiteX3" fmla="*/ 640632 w 1156415"/>
                <a:gd name="connsiteY3" fmla="*/ 10896 h 125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6415" h="1259928">
                  <a:moveTo>
                    <a:pt x="1156415" y="0"/>
                  </a:moveTo>
                  <a:lnTo>
                    <a:pt x="1156415" y="1259928"/>
                  </a:lnTo>
                  <a:lnTo>
                    <a:pt x="0" y="1259928"/>
                  </a:lnTo>
                  <a:lnTo>
                    <a:pt x="640632" y="10896"/>
                  </a:lnTo>
                  <a:close/>
                </a:path>
              </a:pathLst>
            </a:custGeom>
            <a:gradFill>
              <a:gsLst>
                <a:gs pos="46000">
                  <a:schemeClr val="accent6">
                    <a:alpha val="7484"/>
                  </a:schemeClr>
                </a:gs>
                <a:gs pos="100000">
                  <a:schemeClr val="bg1">
                    <a:alpha val="13837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A5A9BC9-BCA4-5504-C037-28FD3F621C0E}"/>
                </a:ext>
              </a:extLst>
            </p:cNvPr>
            <p:cNvSpPr/>
            <p:nvPr userDrawn="1"/>
          </p:nvSpPr>
          <p:spPr>
            <a:xfrm>
              <a:off x="9546110" y="6052404"/>
              <a:ext cx="2340067" cy="546648"/>
            </a:xfrm>
            <a:custGeom>
              <a:avLst/>
              <a:gdLst>
                <a:gd name="connsiteX0" fmla="*/ 287605 w 2340067"/>
                <a:gd name="connsiteY0" fmla="*/ 0 h 546648"/>
                <a:gd name="connsiteX1" fmla="*/ 2340067 w 2340067"/>
                <a:gd name="connsiteY1" fmla="*/ 829 h 546648"/>
                <a:gd name="connsiteX2" fmla="*/ 2340067 w 2340067"/>
                <a:gd name="connsiteY2" fmla="*/ 546648 h 546648"/>
                <a:gd name="connsiteX3" fmla="*/ 0 w 2340067"/>
                <a:gd name="connsiteY3" fmla="*/ 546648 h 54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40067" h="546648">
                  <a:moveTo>
                    <a:pt x="287605" y="0"/>
                  </a:moveTo>
                  <a:lnTo>
                    <a:pt x="2340067" y="829"/>
                  </a:lnTo>
                  <a:lnTo>
                    <a:pt x="2340067" y="546648"/>
                  </a:lnTo>
                  <a:lnTo>
                    <a:pt x="0" y="546648"/>
                  </a:lnTo>
                  <a:close/>
                </a:path>
              </a:pathLst>
            </a:custGeom>
            <a:gradFill>
              <a:gsLst>
                <a:gs pos="37000">
                  <a:schemeClr val="accent6">
                    <a:alpha val="6694"/>
                  </a:schemeClr>
                </a:gs>
                <a:gs pos="100000">
                  <a:schemeClr val="bg1">
                    <a:alpha val="1200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65F9E7-A07A-BD23-96D8-ACFD034B785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4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F2C9C7-D935-39A6-D207-2C3AF2CE0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4CC11-E37E-B5A5-A8D3-9B741AF88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414CB-6160-0124-E37F-912E572C1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86F43-558F-CD45-A8C0-4C6BB757C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2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1" r:id="rId3"/>
    <p:sldLayoutId id="2147483664" r:id="rId4"/>
    <p:sldLayoutId id="2147483682" r:id="rId5"/>
    <p:sldLayoutId id="2147483651" r:id="rId6"/>
    <p:sldLayoutId id="2147483666" r:id="rId7"/>
    <p:sldLayoutId id="2147483660" r:id="rId8"/>
    <p:sldLayoutId id="2147483667" r:id="rId9"/>
    <p:sldLayoutId id="2147483668" r:id="rId10"/>
    <p:sldLayoutId id="2147483672" r:id="rId11"/>
    <p:sldLayoutId id="2147483674" r:id="rId12"/>
    <p:sldLayoutId id="2147483678" r:id="rId13"/>
    <p:sldLayoutId id="2147483671" r:id="rId14"/>
    <p:sldLayoutId id="2147483670" r:id="rId15"/>
    <p:sldLayoutId id="2147483676" r:id="rId16"/>
    <p:sldLayoutId id="2147483677" r:id="rId17"/>
    <p:sldLayoutId id="2147483679" r:id="rId18"/>
    <p:sldLayoutId id="2147483680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C6A216-0194-98C2-0620-CF5240169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Welcome!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66CBEB0-876B-70FA-106D-C5D09EBC2D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/>
              <a:t>The session will begin shortly</a:t>
            </a:r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C35401C3-86A2-3F24-5EAF-83EF98D3EDF9}"/>
              </a:ext>
            </a:extLst>
          </p:cNvPr>
          <p:cNvPicPr>
            <a:picLocks noGrp="1"/>
          </p:cNvPicPr>
          <p:nvPr>
            <p:ph type="pic" sz="quarter" idx="14"/>
          </p:nvPr>
        </p:nvPicPr>
        <p:blipFill>
          <a:blip r:embed="rId3"/>
          <a:srcRect t="3762" b="3762"/>
          <a:stretch/>
        </p:blipFill>
        <p:spPr>
          <a:xfrm>
            <a:off x="8286752" y="2900838"/>
            <a:ext cx="1021557" cy="944696"/>
          </a:xfr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1F2492-0980-5BF9-9311-0B17ACADE10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1</a:t>
            </a:fld>
            <a:endParaRPr lang="en-US"/>
          </a:p>
        </p:txBody>
      </p:sp>
      <p:pic>
        <p:nvPicPr>
          <p:cNvPr id="9" name="Picture Placeholder 8" descr="A purple background with white text and footprints">
            <a:extLst>
              <a:ext uri="{FF2B5EF4-FFF2-40B4-BE49-F238E27FC236}">
                <a16:creationId xmlns:a16="http://schemas.microsoft.com/office/drawing/2014/main" id="{24F5C17A-0017-8D5A-0FF8-A46761526C5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t="2793" b="27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921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4F244-F51C-6236-5AE2-7D47E14BEA4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682166" y="1370057"/>
            <a:ext cx="4872776" cy="2867965"/>
          </a:xfrm>
        </p:spPr>
        <p:txBody>
          <a:bodyPr/>
          <a:lstStyle/>
          <a:p>
            <a:endParaRPr lang="en-US" sz="2800" dirty="0">
              <a:solidFill>
                <a:srgbClr val="1E345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1E3451"/>
                </a:solidFill>
                <a:ea typeface="Calibri"/>
                <a:cs typeface="Calibri"/>
              </a:rPr>
              <a:t>Reporting Updates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E3451"/>
                </a:solidFill>
                <a:ea typeface="Calibri"/>
                <a:cs typeface="Calibri"/>
              </a:rPr>
              <a:t>12/9, 9am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1E3451"/>
              </a:solidFill>
              <a:ea typeface="Calibri"/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1E3451"/>
                </a:solidFill>
                <a:ea typeface="Calibri"/>
                <a:cs typeface="Calibri"/>
              </a:rPr>
              <a:t>Workflow Updates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E3451"/>
                </a:solidFill>
                <a:ea typeface="Calibri"/>
                <a:cs typeface="Calibri"/>
              </a:rPr>
              <a:t>12/11, 2pm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C67A3D-0BF9-03CB-4410-99082AAEB40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18088" y="2319035"/>
            <a:ext cx="4872776" cy="1421928"/>
          </a:xfrm>
        </p:spPr>
        <p:txBody>
          <a:bodyPr/>
          <a:lstStyle/>
          <a:p>
            <a:r>
              <a:rPr lang="en-US" sz="4800" dirty="0">
                <a:ea typeface="Cambria"/>
              </a:rPr>
              <a:t>December 2025 Enhancements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E4FFB4-3F4A-5DC7-A10C-2567CD1EBDA0}"/>
              </a:ext>
            </a:extLst>
          </p:cNvPr>
          <p:cNvSpPr>
            <a:spLocks noGrp="1"/>
          </p:cNvSpPr>
          <p:nvPr>
            <p:ph type="sldNum" sz="quarter" idx="37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73C132-A37A-7C47-2ED2-BFBA0E5C3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2791" y="5431828"/>
            <a:ext cx="1289647" cy="128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01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ACA021-B770-68E5-8610-DFDE3C1AA49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82284" y="841483"/>
            <a:ext cx="11589924" cy="5567678"/>
          </a:xfrm>
        </p:spPr>
        <p:txBody>
          <a:bodyPr numCol="2"/>
          <a:lstStyle/>
          <a:p>
            <a:pPr algn="l"/>
            <a:r>
              <a:rPr lang="en-US" sz="2000" b="1" dirty="0">
                <a:solidFill>
                  <a:srgbClr val="7030A0"/>
                </a:solidFill>
                <a:ea typeface="Calibri"/>
                <a:cs typeface="Calibri"/>
              </a:rPr>
              <a:t>Referral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2 new referral  reasons – </a:t>
            </a:r>
            <a:r>
              <a:rPr lang="en-US" sz="1600" b="1" i="1" dirty="0">
                <a:solidFill>
                  <a:srgbClr val="1E3451"/>
                </a:solidFill>
                <a:ea typeface="Calibri"/>
                <a:cs typeface="Calibri"/>
              </a:rPr>
              <a:t>No reason given </a:t>
            </a: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&amp; </a:t>
            </a:r>
            <a:r>
              <a:rPr lang="en-US" sz="1600" b="1" i="1" dirty="0">
                <a:solidFill>
                  <a:srgbClr val="1E3451"/>
                </a:solidFill>
                <a:ea typeface="Calibri"/>
                <a:cs typeface="Calibri"/>
              </a:rPr>
              <a:t>Suspected developmental delay or concern - adaptive</a:t>
            </a:r>
          </a:p>
          <a:p>
            <a:pPr algn="l"/>
            <a:endParaRPr lang="en-US" sz="8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a typeface="Calibri"/>
                <a:cs typeface="Calibri"/>
              </a:rPr>
              <a:t>Update Child/Guardian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New checkbox that applies address updates to child &amp; guardian records</a:t>
            </a:r>
          </a:p>
          <a:p>
            <a:pPr algn="l"/>
            <a:endParaRPr lang="en-US" sz="8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a typeface="Calibri"/>
                <a:cs typeface="Calibri"/>
              </a:rPr>
              <a:t>Family Cost Share Agreement 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Individual Medicaid/FAMIS insurance is no longer listed; instead a checkbox is available to indicate the signed FCSA includes Medicaid and the child’s assigned MCO</a:t>
            </a:r>
          </a:p>
          <a:p>
            <a:pPr algn="l"/>
            <a:endParaRPr lang="en-US" sz="8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a typeface="Calibri"/>
                <a:cs typeface="Calibri"/>
              </a:rPr>
              <a:t>IFSP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Draft IFSP documents are saved when task is canceled as part of Discharge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Short term goals are end-dated automatically when outcome is end-dated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Short term goal column name changed from Date Met to End Date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en-US" sz="800" b="1" dirty="0">
              <a:solidFill>
                <a:srgbClr val="1E3451"/>
              </a:solidFill>
              <a:ea typeface="Calibri"/>
              <a:cs typeface="Calibri"/>
            </a:endParaRP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en-US" sz="800" b="1" dirty="0">
              <a:solidFill>
                <a:srgbClr val="1E3451"/>
              </a:solidFill>
              <a:ea typeface="Calibri"/>
              <a:cs typeface="Calibri"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a typeface="Calibri"/>
                <a:cs typeface="Calibri"/>
              </a:rPr>
              <a:t>Contact Note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Not billable category available for service contact notes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Deletion of contact notes process update</a:t>
            </a:r>
          </a:p>
          <a:p>
            <a:pPr algn="l"/>
            <a:endParaRPr lang="en-US" sz="20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a typeface="Calibri"/>
                <a:cs typeface="Calibri"/>
              </a:rPr>
              <a:t>User Management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User’s Active Period captured – start and end date 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en-US" sz="1600" b="1" dirty="0">
              <a:solidFill>
                <a:srgbClr val="1E3451"/>
              </a:solidFill>
              <a:ea typeface="Calibri"/>
              <a:cs typeface="Calibri"/>
            </a:endParaRP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en-US" sz="1600" b="1" dirty="0">
              <a:solidFill>
                <a:srgbClr val="1E3451"/>
              </a:solidFill>
              <a:ea typeface="Calibri"/>
              <a:cs typeface="Calibri"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a typeface="Calibri"/>
                <a:cs typeface="Calibri"/>
              </a:rPr>
              <a:t>Communication Logs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Created when contact notes completed 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1E3451"/>
                </a:solidFill>
                <a:ea typeface="Calibri"/>
                <a:cs typeface="Calibri"/>
              </a:rPr>
              <a:t>New service-related fields 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en-US" sz="1600" b="1" dirty="0">
              <a:solidFill>
                <a:srgbClr val="1E3451"/>
              </a:solidFill>
              <a:ea typeface="Calibri"/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32D4E4-C593-2C20-5715-EF1718BAD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78" y="136525"/>
            <a:ext cx="10989136" cy="590931"/>
          </a:xfrm>
        </p:spPr>
        <p:txBody>
          <a:bodyPr/>
          <a:lstStyle/>
          <a:p>
            <a:r>
              <a:rPr lang="en-US" sz="3600" dirty="0"/>
              <a:t>December 2025 Existing Task Updates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2944E8-6D32-C087-E9E5-274877892C6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88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724BE-A422-B5D4-A5A1-EAB3F5321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5C408D-BD13-0C71-2435-E2D99C9556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294410" y="1381911"/>
            <a:ext cx="10521146" cy="4867999"/>
          </a:xfrm>
        </p:spPr>
        <p:txBody>
          <a:bodyPr numCol="1"/>
          <a:lstStyle/>
          <a:p>
            <a:pPr lvl="1"/>
            <a:r>
              <a:rPr lang="en-US" b="1" dirty="0">
                <a:solidFill>
                  <a:srgbClr val="7030A0"/>
                </a:solidFill>
                <a:ea typeface="Calibri"/>
                <a:cs typeface="Calibri"/>
              </a:rPr>
              <a:t>ODU Survey Recipient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Management of ODU Survey </a:t>
            </a:r>
          </a:p>
          <a:p>
            <a:pPr lvl="1"/>
            <a:endParaRPr lang="en-US" sz="8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 lvl="1"/>
            <a:r>
              <a:rPr lang="en-US" b="1" dirty="0">
                <a:solidFill>
                  <a:srgbClr val="7030A0"/>
                </a:solidFill>
                <a:ea typeface="Calibri"/>
                <a:cs typeface="Calibri"/>
              </a:rPr>
              <a:t>Permission for Texting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Documents guardian permission for texting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Available in Parent Portal</a:t>
            </a:r>
          </a:p>
          <a:p>
            <a:pPr lvl="1"/>
            <a:endParaRPr lang="en-US" sz="8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 lvl="1"/>
            <a:r>
              <a:rPr lang="en-US" b="1" dirty="0">
                <a:solidFill>
                  <a:srgbClr val="7030A0"/>
                </a:solidFill>
                <a:ea typeface="Calibri"/>
                <a:cs typeface="Calibri"/>
              </a:rPr>
              <a:t>Permission for Telehealth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Documents guardian permission for telehealth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Available in Parent Portal</a:t>
            </a:r>
          </a:p>
          <a:p>
            <a:pPr lvl="1"/>
            <a:endParaRPr lang="en-US" sz="8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 lvl="1"/>
            <a:r>
              <a:rPr lang="en-US" b="1" dirty="0">
                <a:solidFill>
                  <a:srgbClr val="7030A0"/>
                </a:solidFill>
                <a:ea typeface="Calibri"/>
                <a:cs typeface="Calibri"/>
              </a:rPr>
              <a:t>Assignment of Benefits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Available after FCSA task is completed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Provides the ability to add providers to the FCSA without requiring a new FCSA task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1E3451"/>
                </a:solidFill>
                <a:ea typeface="Calibri"/>
                <a:cs typeface="Calibri"/>
              </a:rPr>
              <a:t>Available in Parent Portal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4F5C9E-9809-ECBB-10A9-F5E017BB1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432" y="312624"/>
            <a:ext cx="10989136" cy="590931"/>
          </a:xfrm>
        </p:spPr>
        <p:txBody>
          <a:bodyPr/>
          <a:lstStyle/>
          <a:p>
            <a:r>
              <a:rPr lang="en-US" sz="3600" dirty="0"/>
              <a:t>December 2025 New Tasks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8DD0DE-DE20-E88B-F8C9-8047D7AC84F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D4986F43-558F-CD45-A8C0-4C6BB757C3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44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SSG">
      <a:dk1>
        <a:srgbClr val="000000"/>
      </a:dk1>
      <a:lt1>
        <a:srgbClr val="FFFFFF"/>
      </a:lt1>
      <a:dk2>
        <a:srgbClr val="365F91"/>
      </a:dk2>
      <a:lt2>
        <a:srgbClr val="E7E6E6"/>
      </a:lt2>
      <a:accent1>
        <a:srgbClr val="339C95"/>
      </a:accent1>
      <a:accent2>
        <a:srgbClr val="C46C35"/>
      </a:accent2>
      <a:accent3>
        <a:srgbClr val="A5A5A5"/>
      </a:accent3>
      <a:accent4>
        <a:srgbClr val="FFC000"/>
      </a:accent4>
      <a:accent5>
        <a:srgbClr val="1E3451"/>
      </a:accent5>
      <a:accent6>
        <a:srgbClr val="4F4F4F"/>
      </a:accent6>
      <a:hlink>
        <a:srgbClr val="365F91"/>
      </a:hlink>
      <a:folHlink>
        <a:srgbClr val="C46C35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2c79d8-45c1-4a30-8587-934b869f8bcb" xsi:nil="true"/>
    <lcf76f155ced4ddcb4097134ff3c332f xmlns="c7612277-bd78-43eb-bf7b-ba2c4731ee8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EE254A9690624BB0A31F690F574175" ma:contentTypeVersion="20" ma:contentTypeDescription="Create a new document." ma:contentTypeScope="" ma:versionID="598a2c9a3f12f64a4ccd4ae810b91a07">
  <xsd:schema xmlns:xsd="http://www.w3.org/2001/XMLSchema" xmlns:xs="http://www.w3.org/2001/XMLSchema" xmlns:p="http://schemas.microsoft.com/office/2006/metadata/properties" xmlns:ns2="8d2c79d8-45c1-4a30-8587-934b869f8bcb" xmlns:ns3="c7612277-bd78-43eb-bf7b-ba2c4731ee87" targetNamespace="http://schemas.microsoft.com/office/2006/metadata/properties" ma:root="true" ma:fieldsID="e01c657be95f490099db388b68d0d501" ns2:_="" ns3:_="">
    <xsd:import namespace="8d2c79d8-45c1-4a30-8587-934b869f8bcb"/>
    <xsd:import namespace="c7612277-bd78-43eb-bf7b-ba2c4731ee8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c79d8-45c1-4a30-8587-934b869f8bc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4" nillable="true" ma:displayName="Taxonomy Catch All Column" ma:hidden="true" ma:list="{1aadfb49-58a2-490a-8c12-b6d56ca65b8e}" ma:internalName="TaxCatchAll" ma:showField="CatchAllData" ma:web="8d2c79d8-45c1-4a30-8587-934b869f8b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12277-bd78-43eb-bf7b-ba2c4731ee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ad0ec85-535c-4548-9329-6940f35f06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09357D-40AC-491F-9781-044F93BE5FD1}">
  <ds:schemaRefs>
    <ds:schemaRef ds:uri="http://purl.org/dc/terms/"/>
    <ds:schemaRef ds:uri="http://purl.org/dc/dcmitype/"/>
    <ds:schemaRef ds:uri="http://schemas.openxmlformats.org/package/2006/metadata/core-properties"/>
    <ds:schemaRef ds:uri="c7612277-bd78-43eb-bf7b-ba2c4731ee87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8d2c79d8-45c1-4a30-8587-934b869f8bcb"/>
  </ds:schemaRefs>
</ds:datastoreItem>
</file>

<file path=customXml/itemProps2.xml><?xml version="1.0" encoding="utf-8"?>
<ds:datastoreItem xmlns:ds="http://schemas.openxmlformats.org/officeDocument/2006/customXml" ds:itemID="{637C1F50-234D-4327-A72F-9134815673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BD9980-F86A-47A2-B8F2-747DA8D363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2c79d8-45c1-4a30-8587-934b869f8bcb"/>
    <ds:schemaRef ds:uri="c7612277-bd78-43eb-bf7b-ba2c4731ee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232</Words>
  <Application>Microsoft Office PowerPoint</Application>
  <PresentationFormat>Widescreen</PresentationFormat>
  <Paragraphs>60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Wingdings</vt:lpstr>
      <vt:lpstr>Office Theme 2013 - 2022</vt:lpstr>
      <vt:lpstr>Welcome!</vt:lpstr>
      <vt:lpstr>PowerPoint Presentation</vt:lpstr>
      <vt:lpstr>December 2025 Existing Task Updates</vt:lpstr>
      <vt:lpstr>December 2025 New Tasks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Blakely</dc:creator>
  <cp:lastModifiedBy>Jennifer Hill</cp:lastModifiedBy>
  <cp:revision>3</cp:revision>
  <dcterms:created xsi:type="dcterms:W3CDTF">2022-12-30T21:27:56Z</dcterms:created>
  <dcterms:modified xsi:type="dcterms:W3CDTF">2025-12-11T13:03:25Z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0x0101006FEE254A9690624BB0A31F690F574175</vt:lpwstr>
  </property>
  <property fmtid="{D5CDD505-2E9C-101B-9397-08002B2CF9AE}" pid="3" name="MediaServiceImageTags">
    <vt:lpwstr/>
  </property>
</Properties>
</file>