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omments/modernComment_1B2_45915F0C.xml" ContentType="application/vnd.ms-powerpoint.comments+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435" r:id="rId2"/>
    <p:sldId id="434"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9D8D02B-2732-FDE8-6E5C-7C5386358FE3}" name="Callaham, Karla (DMAS)" initials="KC" userId="S::Karla.Callaham@dmas.virginia.gov::3e38f2ad-f697-49ab-b984-f512cf20642b" providerId="AD"/>
  <p188:author id="{C2A4333B-D8AF-9D95-A8A9-91057BCFE13A}" name="Myrick, Kimberli (DMAS)" initials="MK(" userId="S::Kimberli.Myrick@dmas.virginia.gov::58368d3b-6b6f-429b-ba20-7ba07fc27cb0" providerId="AD"/>
  <p188:author id="{903E1E8C-7C58-9BAD-1ECB-70570B19C100}" name="Anderson, Rebecca (DMAS)" initials="A(" userId="S::rebecca.anderson1@dmas.virginia.gov::a7daef14-f6fa-4bf4-b5e1-c238b2f9b716" providerId="AD"/>
  <p188:author id="{D27D61E2-DF05-4244-C197-5AE3ED30BB79}" name="Myrick, Kimberli (DMAS)" initials="M(" userId="S::kimberli.myrick@dmas.virginia.gov::58368d3b-6b6f-429b-ba20-7ba07fc27cb0" providerId="AD"/>
  <p188:author id="{50C87BFF-6695-5DAA-AA31-58D084A0BAC2}" name="White, Keisha (DBHDS)" initials="LW" userId="S::keisha.white@dbhds.virginia.gov::ea3c497d-2c09-4c40-9288-1f17ab118c6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varScale="1">
        <p:scale>
          <a:sx n="92" d="100"/>
          <a:sy n="92" d="100"/>
        </p:scale>
        <p:origin x="245"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12" Type="http://schemas.openxmlformats.org/officeDocument/2006/relationships/customXml" Target="../customXml/item3.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openxmlformats.org/officeDocument/2006/relationships/customXml" Target="../customXml/item2.xml"/><Relationship Id="rId5" Type="http://schemas.openxmlformats.org/officeDocument/2006/relationships/presProps" Target="presProps.xml"/><Relationship Id="rId10" Type="http://schemas.openxmlformats.org/officeDocument/2006/relationships/customXml" Target="../customXml/item1.xml"/><Relationship Id="rId4" Type="http://schemas.openxmlformats.org/officeDocument/2006/relationships/notesMaster" Target="notesMasters/notesMaster1.xml"/><Relationship Id="rId9" Type="http://schemas.microsoft.com/office/2018/10/relationships/authors" Target="authors.xml"/></Relationships>
</file>

<file path=ppt/comments/modernComment_1B2_45915F0C.xml><?xml version="1.0" encoding="utf-8"?>
<p188:cmLst xmlns:a="http://schemas.openxmlformats.org/drawingml/2006/main" xmlns:r="http://schemas.openxmlformats.org/officeDocument/2006/relationships" xmlns:p188="http://schemas.microsoft.com/office/powerpoint/2018/8/main">
  <p188:cm id="{643B4414-3B49-4D7A-A1F8-27550006B0CD}" authorId="{903E1E8C-7C58-9BAD-1ECB-70570B19C100}" created="2024-03-29T16:19:39.541">
    <ac:txMkLst xmlns:ac="http://schemas.microsoft.com/office/drawing/2013/main/command">
      <pc:docMk xmlns:pc="http://schemas.microsoft.com/office/powerpoint/2013/main/command"/>
      <pc:sldMk xmlns:pc="http://schemas.microsoft.com/office/powerpoint/2013/main/command" cId="1167154956" sldId="434"/>
      <ac:spMk id="3" creationId="{EAFBCE63-3548-A4F6-D5E7-916B4129D9CA}"/>
      <ac:txMk cp="1160">
        <ac:context len="1852" hash="1594880956"/>
      </ac:txMk>
    </ac:txMkLst>
    <p188:pos x="5964620" y="1799896"/>
    <p188:txBody>
      <a:bodyPr/>
      <a:lstStyle/>
      <a:p>
        <a:r>
          <a:rPr lang="en-US"/>
          <a:t>Added.</a:t>
        </a:r>
      </a:p>
    </p188:txBody>
    <p188:extLst>
      <p:ext xmlns:p="http://schemas.openxmlformats.org/presentationml/2006/main" uri="{57CB4572-C831-44C2-8A1C-0ADB6CCDFE69}">
        <p223:reactions xmlns:p223="http://schemas.microsoft.com/office/powerpoint/2022/03/main">
          <p223:rxn type="👍">
            <p223:instance time="2024-03-29T16:34:52.953" authorId="{D27D61E2-DF05-4244-C197-5AE3ED30BB79}"/>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7DF2AA-6FD2-4C15-A8C5-2FA1580403D6}" type="datetimeFigureOut">
              <a:rPr lang="en-US" smtClean="0"/>
              <a:t>9/10/2024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91D719-549D-4046-AF0E-8150C3906F3D}" type="slidenum">
              <a:rPr lang="en-US" smtClean="0"/>
              <a:t>‹#›</a:t>
            </a:fld>
            <a:endParaRPr lang="en-US"/>
          </a:p>
        </p:txBody>
      </p:sp>
    </p:spTree>
    <p:extLst>
      <p:ext uri="{BB962C8B-B14F-4D97-AF65-F5344CB8AC3E}">
        <p14:creationId xmlns:p14="http://schemas.microsoft.com/office/powerpoint/2010/main" val="1620188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Administering the EPSDT benefit requires appropriate outreach and informing beneficiaries of the availability of the benefit and how to access covered services.  States must offer and provide beneficiaries of the EPSDT benefit with necessary assistance with transportation and other assistance needed to access services, such as scheduling appointments.  Administering the benefit requires timely referrals, scheduling appointments, and follow up with conditions are identified.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45A508-3B6F-4899-98F4-95416E5928C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48230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18" name="Title 1">
            <a:extLst>
              <a:ext uri="{FF2B5EF4-FFF2-40B4-BE49-F238E27FC236}">
                <a16:creationId xmlns:a16="http://schemas.microsoft.com/office/drawing/2014/main" id="{FA61FBA8-5316-FB92-03F7-DBF0783EB60D}"/>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19" name="Text Placeholder 2">
            <a:extLst>
              <a:ext uri="{FF2B5EF4-FFF2-40B4-BE49-F238E27FC236}">
                <a16:creationId xmlns:a16="http://schemas.microsoft.com/office/drawing/2014/main" id="{77AC1DFF-5C42-A869-8F93-F3A87A8ADDEC}"/>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sp>
        <p:nvSpPr>
          <p:cNvPr id="2" name="Google Shape;31;p5">
            <a:extLst>
              <a:ext uri="{FF2B5EF4-FFF2-40B4-BE49-F238E27FC236}">
                <a16:creationId xmlns:a16="http://schemas.microsoft.com/office/drawing/2014/main" id="{112CC2D8-30DD-208E-830B-AABA3E80C464}"/>
              </a:ext>
              <a:ext uri="{C183D7F6-B498-43B3-948B-1728B52AA6E4}">
                <adec:decorative xmlns:adec="http://schemas.microsoft.com/office/drawing/2017/decorative" val="1"/>
              </a:ext>
            </a:extLst>
          </p:cNvPr>
          <p:cNvSpPr/>
          <p:nvPr userDrawn="1"/>
        </p:nvSpPr>
        <p:spPr>
          <a:xfrm rot="10800000">
            <a:off x="2" y="-38100"/>
            <a:ext cx="2295522" cy="6954710"/>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3" name="Google Shape;32;p5">
            <a:extLst>
              <a:ext uri="{FF2B5EF4-FFF2-40B4-BE49-F238E27FC236}">
                <a16:creationId xmlns:a16="http://schemas.microsoft.com/office/drawing/2014/main" id="{F548662C-1317-26E4-8494-129F60B80EC3}"/>
              </a:ext>
              <a:ext uri="{C183D7F6-B498-43B3-948B-1728B52AA6E4}">
                <adec:decorative xmlns:adec="http://schemas.microsoft.com/office/drawing/2017/decorative" val="1"/>
              </a:ext>
            </a:extLst>
          </p:cNvPr>
          <p:cNvSpPr/>
          <p:nvPr userDrawn="1"/>
        </p:nvSpPr>
        <p:spPr>
          <a:xfrm rot="10800000">
            <a:off x="-4" y="-38100"/>
            <a:ext cx="2117329" cy="6954708"/>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4" name="Google Shape;33;p5">
            <a:extLst>
              <a:ext uri="{FF2B5EF4-FFF2-40B4-BE49-F238E27FC236}">
                <a16:creationId xmlns:a16="http://schemas.microsoft.com/office/drawing/2014/main" id="{5C022FEF-1D2E-46A8-C509-293ED6BCE70D}"/>
              </a:ext>
              <a:ext uri="{C183D7F6-B498-43B3-948B-1728B52AA6E4}">
                <adec:decorative xmlns:adec="http://schemas.microsoft.com/office/drawing/2017/decorative" val="1"/>
              </a:ext>
            </a:extLst>
          </p:cNvPr>
          <p:cNvSpPr/>
          <p:nvPr userDrawn="1"/>
        </p:nvSpPr>
        <p:spPr>
          <a:xfrm rot="10800000">
            <a:off x="-4" y="5541879"/>
            <a:ext cx="1393967" cy="1377305"/>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pic>
        <p:nvPicPr>
          <p:cNvPr id="6" name="Picture 5">
            <a:extLst>
              <a:ext uri="{FF2B5EF4-FFF2-40B4-BE49-F238E27FC236}">
                <a16:creationId xmlns:a16="http://schemas.microsoft.com/office/drawing/2014/main" id="{0463D45D-156D-004C-2D98-C562F0D643E8}"/>
              </a:ext>
              <a:ext uri="{C183D7F6-B498-43B3-948B-1728B52AA6E4}">
                <adec:decorative xmlns:adec="http://schemas.microsoft.com/office/drawing/2017/decorative" val="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2158" b="16048"/>
          <a:stretch/>
        </p:blipFill>
        <p:spPr>
          <a:xfrm>
            <a:off x="10510140" y="5972783"/>
            <a:ext cx="1321443" cy="515939"/>
          </a:xfrm>
          <a:prstGeom prst="rect">
            <a:avLst/>
          </a:prstGeom>
        </p:spPr>
      </p:pic>
    </p:spTree>
    <p:extLst>
      <p:ext uri="{BB962C8B-B14F-4D97-AF65-F5344CB8AC3E}">
        <p14:creationId xmlns:p14="http://schemas.microsoft.com/office/powerpoint/2010/main" val="2292037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49F08E8-08A8-88CA-3E20-B34E1749F99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1925" t="15313" r="6691" b="12205"/>
          <a:stretch/>
        </p:blipFill>
        <p:spPr>
          <a:xfrm>
            <a:off x="447673" y="-65314"/>
            <a:ext cx="10239176" cy="6934198"/>
          </a:xfrm>
          <a:prstGeom prst="rect">
            <a:avLst/>
          </a:prstGeom>
        </p:spPr>
      </p:pic>
      <p:sp>
        <p:nvSpPr>
          <p:cNvPr id="40" name="Freeform: Shape 39">
            <a:extLst>
              <a:ext uri="{FF2B5EF4-FFF2-40B4-BE49-F238E27FC236}">
                <a16:creationId xmlns:a16="http://schemas.microsoft.com/office/drawing/2014/main" id="{DFB455BB-5A17-F68C-3F8E-25434413E91A}"/>
              </a:ext>
              <a:ext uri="{C183D7F6-B498-43B3-948B-1728B52AA6E4}">
                <adec:decorative xmlns:adec="http://schemas.microsoft.com/office/drawing/2017/decorative" val="1"/>
              </a:ext>
            </a:extLst>
          </p:cNvPr>
          <p:cNvSpPr/>
          <p:nvPr userDrawn="1"/>
        </p:nvSpPr>
        <p:spPr>
          <a:xfrm>
            <a:off x="5008944" y="-65314"/>
            <a:ext cx="7162800" cy="6958019"/>
          </a:xfrm>
          <a:custGeom>
            <a:avLst/>
            <a:gdLst>
              <a:gd name="connsiteX0" fmla="*/ 121063 w 7692009"/>
              <a:gd name="connsiteY0" fmla="*/ 0 h 6934200"/>
              <a:gd name="connsiteX1" fmla="*/ 7692009 w 7692009"/>
              <a:gd name="connsiteY1" fmla="*/ 0 h 6934200"/>
              <a:gd name="connsiteX2" fmla="*/ 7692009 w 7692009"/>
              <a:gd name="connsiteY2" fmla="*/ 6934200 h 6934200"/>
              <a:gd name="connsiteX3" fmla="*/ 2586493 w 7692009"/>
              <a:gd name="connsiteY3" fmla="*/ 6934200 h 6934200"/>
              <a:gd name="connsiteX4" fmla="*/ 2516023 w 7692009"/>
              <a:gd name="connsiteY4" fmla="*/ 6871902 h 6934200"/>
              <a:gd name="connsiteX5" fmla="*/ 1211320 w 7692009"/>
              <a:gd name="connsiteY5" fmla="*/ 5304877 h 6934200"/>
              <a:gd name="connsiteX6" fmla="*/ 112914 w 7692009"/>
              <a:gd name="connsiteY6" fmla="*/ 38065 h 6934200"/>
              <a:gd name="connsiteX7" fmla="*/ 121063 w 7692009"/>
              <a:gd name="connsiteY7" fmla="*/ 0 h 693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2009" h="6934200">
                <a:moveTo>
                  <a:pt x="121063" y="0"/>
                </a:moveTo>
                <a:lnTo>
                  <a:pt x="7692009" y="0"/>
                </a:lnTo>
                <a:lnTo>
                  <a:pt x="7692009" y="6934200"/>
                </a:lnTo>
                <a:lnTo>
                  <a:pt x="2586493" y="6934200"/>
                </a:lnTo>
                <a:lnTo>
                  <a:pt x="2516023" y="6871902"/>
                </a:lnTo>
                <a:cubicBezTo>
                  <a:pt x="2030442" y="6423551"/>
                  <a:pt x="1589103" y="5899225"/>
                  <a:pt x="1211320" y="5304877"/>
                </a:cubicBezTo>
                <a:cubicBezTo>
                  <a:pt x="140936" y="3620890"/>
                  <a:pt x="-203904" y="1713551"/>
                  <a:pt x="112914" y="38065"/>
                </a:cubicBezTo>
                <a:lnTo>
                  <a:pt x="121063"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r"/>
            <a:endParaRPr lang="en-US" dirty="0"/>
          </a:p>
        </p:txBody>
      </p:sp>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7" name="Title 1">
            <a:extLst>
              <a:ext uri="{FF2B5EF4-FFF2-40B4-BE49-F238E27FC236}">
                <a16:creationId xmlns:a16="http://schemas.microsoft.com/office/drawing/2014/main" id="{29301211-14D5-3D95-09FF-9ED4221A73C6}"/>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9" name="Text Placeholder 2">
            <a:extLst>
              <a:ext uri="{FF2B5EF4-FFF2-40B4-BE49-F238E27FC236}">
                <a16:creationId xmlns:a16="http://schemas.microsoft.com/office/drawing/2014/main" id="{9EBF3A71-29DA-1893-0484-619863F1DE73}"/>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sp>
        <p:nvSpPr>
          <p:cNvPr id="10" name="Google Shape;31;p5">
            <a:extLst>
              <a:ext uri="{FF2B5EF4-FFF2-40B4-BE49-F238E27FC236}">
                <a16:creationId xmlns:a16="http://schemas.microsoft.com/office/drawing/2014/main" id="{EF23F430-B9E1-7908-FD26-2AC81331DA5E}"/>
              </a:ext>
              <a:ext uri="{C183D7F6-B498-43B3-948B-1728B52AA6E4}">
                <adec:decorative xmlns:adec="http://schemas.microsoft.com/office/drawing/2017/decorative" val="1"/>
              </a:ext>
            </a:extLst>
          </p:cNvPr>
          <p:cNvSpPr/>
          <p:nvPr userDrawn="1"/>
        </p:nvSpPr>
        <p:spPr>
          <a:xfrm rot="10800000">
            <a:off x="3" y="-38100"/>
            <a:ext cx="2063257" cy="6954710"/>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1" name="Google Shape;32;p5">
            <a:extLst>
              <a:ext uri="{FF2B5EF4-FFF2-40B4-BE49-F238E27FC236}">
                <a16:creationId xmlns:a16="http://schemas.microsoft.com/office/drawing/2014/main" id="{5B5CA16F-E3DD-A972-E278-8748CA00159F}"/>
              </a:ext>
              <a:ext uri="{C183D7F6-B498-43B3-948B-1728B52AA6E4}">
                <adec:decorative xmlns:adec="http://schemas.microsoft.com/office/drawing/2017/decorative" val="1"/>
              </a:ext>
            </a:extLst>
          </p:cNvPr>
          <p:cNvSpPr/>
          <p:nvPr userDrawn="1"/>
        </p:nvSpPr>
        <p:spPr>
          <a:xfrm rot="10800000">
            <a:off x="-3" y="-38100"/>
            <a:ext cx="1903094" cy="6954708"/>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2" name="Google Shape;33;p5">
            <a:extLst>
              <a:ext uri="{FF2B5EF4-FFF2-40B4-BE49-F238E27FC236}">
                <a16:creationId xmlns:a16="http://schemas.microsoft.com/office/drawing/2014/main" id="{DE5FEB3A-B65F-23AC-11EE-D925578C65AC}"/>
              </a:ext>
              <a:ext uri="{C183D7F6-B498-43B3-948B-1728B52AA6E4}">
                <adec:decorative xmlns:adec="http://schemas.microsoft.com/office/drawing/2017/decorative" val="1"/>
              </a:ext>
            </a:extLst>
          </p:cNvPr>
          <p:cNvSpPr/>
          <p:nvPr userDrawn="1"/>
        </p:nvSpPr>
        <p:spPr>
          <a:xfrm rot="10800000">
            <a:off x="-3" y="5541880"/>
            <a:ext cx="1252923" cy="1377305"/>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pic>
        <p:nvPicPr>
          <p:cNvPr id="2" name="Picture 1">
            <a:extLst>
              <a:ext uri="{FF2B5EF4-FFF2-40B4-BE49-F238E27FC236}">
                <a16:creationId xmlns:a16="http://schemas.microsoft.com/office/drawing/2014/main" id="{8FFB6252-D10C-D923-4BB7-4270A1E944AF}"/>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2158" b="16048"/>
          <a:stretch/>
        </p:blipFill>
        <p:spPr>
          <a:xfrm>
            <a:off x="10510140" y="5972783"/>
            <a:ext cx="1321443" cy="515939"/>
          </a:xfrm>
          <a:prstGeom prst="rect">
            <a:avLst/>
          </a:prstGeom>
        </p:spPr>
      </p:pic>
    </p:spTree>
    <p:extLst>
      <p:ext uri="{BB962C8B-B14F-4D97-AF65-F5344CB8AC3E}">
        <p14:creationId xmlns:p14="http://schemas.microsoft.com/office/powerpoint/2010/main" val="3067278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B2CFA87-DE41-CF80-A39B-3C69C89CDCB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5623" t="752" b="8181"/>
          <a:stretch/>
        </p:blipFill>
        <p:spPr>
          <a:xfrm>
            <a:off x="-1" y="5725"/>
            <a:ext cx="8470765" cy="6917589"/>
          </a:xfrm>
          <a:prstGeom prst="rect">
            <a:avLst/>
          </a:prstGeom>
        </p:spPr>
      </p:pic>
      <p:sp>
        <p:nvSpPr>
          <p:cNvPr id="40" name="Freeform: Shape 39">
            <a:extLst>
              <a:ext uri="{FF2B5EF4-FFF2-40B4-BE49-F238E27FC236}">
                <a16:creationId xmlns:a16="http://schemas.microsoft.com/office/drawing/2014/main" id="{DFB455BB-5A17-F68C-3F8E-25434413E91A}"/>
              </a:ext>
              <a:ext uri="{C183D7F6-B498-43B3-948B-1728B52AA6E4}">
                <adec:decorative xmlns:adec="http://schemas.microsoft.com/office/drawing/2017/decorative" val="1"/>
              </a:ext>
            </a:extLst>
          </p:cNvPr>
          <p:cNvSpPr/>
          <p:nvPr userDrawn="1"/>
        </p:nvSpPr>
        <p:spPr>
          <a:xfrm>
            <a:off x="5510968" y="0"/>
            <a:ext cx="6681030" cy="6934200"/>
          </a:xfrm>
          <a:custGeom>
            <a:avLst/>
            <a:gdLst>
              <a:gd name="connsiteX0" fmla="*/ 121063 w 7692009"/>
              <a:gd name="connsiteY0" fmla="*/ 0 h 6934200"/>
              <a:gd name="connsiteX1" fmla="*/ 7692009 w 7692009"/>
              <a:gd name="connsiteY1" fmla="*/ 0 h 6934200"/>
              <a:gd name="connsiteX2" fmla="*/ 7692009 w 7692009"/>
              <a:gd name="connsiteY2" fmla="*/ 6934200 h 6934200"/>
              <a:gd name="connsiteX3" fmla="*/ 2586493 w 7692009"/>
              <a:gd name="connsiteY3" fmla="*/ 6934200 h 6934200"/>
              <a:gd name="connsiteX4" fmla="*/ 2516023 w 7692009"/>
              <a:gd name="connsiteY4" fmla="*/ 6871902 h 6934200"/>
              <a:gd name="connsiteX5" fmla="*/ 1211320 w 7692009"/>
              <a:gd name="connsiteY5" fmla="*/ 5304877 h 6934200"/>
              <a:gd name="connsiteX6" fmla="*/ 112914 w 7692009"/>
              <a:gd name="connsiteY6" fmla="*/ 38065 h 6934200"/>
              <a:gd name="connsiteX7" fmla="*/ 121063 w 7692009"/>
              <a:gd name="connsiteY7" fmla="*/ 0 h 693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2009" h="6934200">
                <a:moveTo>
                  <a:pt x="121063" y="0"/>
                </a:moveTo>
                <a:lnTo>
                  <a:pt x="7692009" y="0"/>
                </a:lnTo>
                <a:lnTo>
                  <a:pt x="7692009" y="6934200"/>
                </a:lnTo>
                <a:lnTo>
                  <a:pt x="2586493" y="6934200"/>
                </a:lnTo>
                <a:lnTo>
                  <a:pt x="2516023" y="6871902"/>
                </a:lnTo>
                <a:cubicBezTo>
                  <a:pt x="2030442" y="6423551"/>
                  <a:pt x="1589103" y="5899225"/>
                  <a:pt x="1211320" y="5304877"/>
                </a:cubicBezTo>
                <a:cubicBezTo>
                  <a:pt x="140936" y="3620890"/>
                  <a:pt x="-203904" y="1713551"/>
                  <a:pt x="112914" y="38065"/>
                </a:cubicBezTo>
                <a:lnTo>
                  <a:pt x="121063"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2" name="Google Shape;31;p5">
            <a:extLst>
              <a:ext uri="{FF2B5EF4-FFF2-40B4-BE49-F238E27FC236}">
                <a16:creationId xmlns:a16="http://schemas.microsoft.com/office/drawing/2014/main" id="{8E6ADFC5-9D0C-4EC7-4F29-48142ACE4DF3}"/>
              </a:ext>
              <a:ext uri="{C183D7F6-B498-43B3-948B-1728B52AA6E4}">
                <adec:decorative xmlns:adec="http://schemas.microsoft.com/office/drawing/2017/decorative" val="1"/>
              </a:ext>
            </a:extLst>
          </p:cNvPr>
          <p:cNvSpPr/>
          <p:nvPr userDrawn="1"/>
        </p:nvSpPr>
        <p:spPr>
          <a:xfrm rot="10800000">
            <a:off x="4" y="-981"/>
            <a:ext cx="2063257" cy="6917591"/>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3" name="Google Shape;32;p5">
            <a:extLst>
              <a:ext uri="{FF2B5EF4-FFF2-40B4-BE49-F238E27FC236}">
                <a16:creationId xmlns:a16="http://schemas.microsoft.com/office/drawing/2014/main" id="{1CDFFD74-BFDF-710A-A420-7FE10FCA30E2}"/>
              </a:ext>
              <a:ext uri="{C183D7F6-B498-43B3-948B-1728B52AA6E4}">
                <adec:decorative xmlns:adec="http://schemas.microsoft.com/office/drawing/2017/decorative" val="1"/>
              </a:ext>
            </a:extLst>
          </p:cNvPr>
          <p:cNvSpPr/>
          <p:nvPr userDrawn="1"/>
        </p:nvSpPr>
        <p:spPr>
          <a:xfrm rot="10800000">
            <a:off x="1" y="-981"/>
            <a:ext cx="1903090" cy="6917589"/>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4" name="Google Shape;33;p5">
            <a:extLst>
              <a:ext uri="{FF2B5EF4-FFF2-40B4-BE49-F238E27FC236}">
                <a16:creationId xmlns:a16="http://schemas.microsoft.com/office/drawing/2014/main" id="{1595BE40-48C8-A46A-C318-43D3E5531939}"/>
              </a:ext>
              <a:ext uri="{C183D7F6-B498-43B3-948B-1728B52AA6E4}">
                <adec:decorative xmlns:adec="http://schemas.microsoft.com/office/drawing/2017/decorative" val="1"/>
              </a:ext>
            </a:extLst>
          </p:cNvPr>
          <p:cNvSpPr/>
          <p:nvPr userDrawn="1"/>
        </p:nvSpPr>
        <p:spPr>
          <a:xfrm rot="10800000">
            <a:off x="-2" y="5537199"/>
            <a:ext cx="1252923" cy="1369954"/>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6" name="Title 1">
            <a:extLst>
              <a:ext uri="{FF2B5EF4-FFF2-40B4-BE49-F238E27FC236}">
                <a16:creationId xmlns:a16="http://schemas.microsoft.com/office/drawing/2014/main" id="{3B8B39C3-765C-F3C9-0F8F-29C089636E07}"/>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9" name="Text Placeholder 2">
            <a:extLst>
              <a:ext uri="{FF2B5EF4-FFF2-40B4-BE49-F238E27FC236}">
                <a16:creationId xmlns:a16="http://schemas.microsoft.com/office/drawing/2014/main" id="{3B90B04C-0FE3-9AD6-C97C-D44B407ADBFD}"/>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pic>
        <p:nvPicPr>
          <p:cNvPr id="7" name="Picture 6">
            <a:extLst>
              <a:ext uri="{FF2B5EF4-FFF2-40B4-BE49-F238E27FC236}">
                <a16:creationId xmlns:a16="http://schemas.microsoft.com/office/drawing/2014/main" id="{87B809AB-5D52-1880-6536-2A66298DD03D}"/>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2158" b="16048"/>
          <a:stretch/>
        </p:blipFill>
        <p:spPr>
          <a:xfrm>
            <a:off x="10448627" y="5964206"/>
            <a:ext cx="1321443" cy="515939"/>
          </a:xfrm>
          <a:prstGeom prst="rect">
            <a:avLst/>
          </a:prstGeom>
        </p:spPr>
      </p:pic>
    </p:spTree>
    <p:extLst>
      <p:ext uri="{BB962C8B-B14F-4D97-AF65-F5344CB8AC3E}">
        <p14:creationId xmlns:p14="http://schemas.microsoft.com/office/powerpoint/2010/main" val="3689105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7D0A191-638F-F88B-FEBA-CB11AE51A58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5333"/>
          <a:stretch/>
        </p:blipFill>
        <p:spPr>
          <a:xfrm>
            <a:off x="-2" y="-17974"/>
            <a:ext cx="12239782" cy="6908632"/>
          </a:xfrm>
          <a:prstGeom prst="rect">
            <a:avLst/>
          </a:prstGeom>
        </p:spPr>
      </p:pic>
      <p:sp>
        <p:nvSpPr>
          <p:cNvPr id="40" name="Freeform: Shape 39">
            <a:extLst>
              <a:ext uri="{FF2B5EF4-FFF2-40B4-BE49-F238E27FC236}">
                <a16:creationId xmlns:a16="http://schemas.microsoft.com/office/drawing/2014/main" id="{DFB455BB-5A17-F68C-3F8E-25434413E91A}"/>
              </a:ext>
              <a:ext uri="{C183D7F6-B498-43B3-948B-1728B52AA6E4}">
                <adec:decorative xmlns:adec="http://schemas.microsoft.com/office/drawing/2017/decorative" val="1"/>
              </a:ext>
            </a:extLst>
          </p:cNvPr>
          <p:cNvSpPr/>
          <p:nvPr userDrawn="1"/>
        </p:nvSpPr>
        <p:spPr>
          <a:xfrm>
            <a:off x="5510967" y="0"/>
            <a:ext cx="6728813" cy="6934200"/>
          </a:xfrm>
          <a:custGeom>
            <a:avLst/>
            <a:gdLst>
              <a:gd name="connsiteX0" fmla="*/ 121063 w 7692009"/>
              <a:gd name="connsiteY0" fmla="*/ 0 h 6934200"/>
              <a:gd name="connsiteX1" fmla="*/ 7692009 w 7692009"/>
              <a:gd name="connsiteY1" fmla="*/ 0 h 6934200"/>
              <a:gd name="connsiteX2" fmla="*/ 7692009 w 7692009"/>
              <a:gd name="connsiteY2" fmla="*/ 6934200 h 6934200"/>
              <a:gd name="connsiteX3" fmla="*/ 2586493 w 7692009"/>
              <a:gd name="connsiteY3" fmla="*/ 6934200 h 6934200"/>
              <a:gd name="connsiteX4" fmla="*/ 2516023 w 7692009"/>
              <a:gd name="connsiteY4" fmla="*/ 6871902 h 6934200"/>
              <a:gd name="connsiteX5" fmla="*/ 1211320 w 7692009"/>
              <a:gd name="connsiteY5" fmla="*/ 5304877 h 6934200"/>
              <a:gd name="connsiteX6" fmla="*/ 112914 w 7692009"/>
              <a:gd name="connsiteY6" fmla="*/ 38065 h 6934200"/>
              <a:gd name="connsiteX7" fmla="*/ 121063 w 7692009"/>
              <a:gd name="connsiteY7" fmla="*/ 0 h 693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2009" h="6934200">
                <a:moveTo>
                  <a:pt x="121063" y="0"/>
                </a:moveTo>
                <a:lnTo>
                  <a:pt x="7692009" y="0"/>
                </a:lnTo>
                <a:lnTo>
                  <a:pt x="7692009" y="6934200"/>
                </a:lnTo>
                <a:lnTo>
                  <a:pt x="2586493" y="6934200"/>
                </a:lnTo>
                <a:lnTo>
                  <a:pt x="2516023" y="6871902"/>
                </a:lnTo>
                <a:cubicBezTo>
                  <a:pt x="2030442" y="6423551"/>
                  <a:pt x="1589103" y="5899225"/>
                  <a:pt x="1211320" y="5304877"/>
                </a:cubicBezTo>
                <a:cubicBezTo>
                  <a:pt x="140936" y="3620890"/>
                  <a:pt x="-203904" y="1713551"/>
                  <a:pt x="112914" y="38065"/>
                </a:cubicBezTo>
                <a:lnTo>
                  <a:pt x="121063"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2" name="Google Shape;31;p5">
            <a:extLst>
              <a:ext uri="{FF2B5EF4-FFF2-40B4-BE49-F238E27FC236}">
                <a16:creationId xmlns:a16="http://schemas.microsoft.com/office/drawing/2014/main" id="{8E6ADFC5-9D0C-4EC7-4F29-48142ACE4DF3}"/>
              </a:ext>
              <a:ext uri="{C183D7F6-B498-43B3-948B-1728B52AA6E4}">
                <adec:decorative xmlns:adec="http://schemas.microsoft.com/office/drawing/2017/decorative" val="1"/>
              </a:ext>
            </a:extLst>
          </p:cNvPr>
          <p:cNvSpPr/>
          <p:nvPr userDrawn="1"/>
        </p:nvSpPr>
        <p:spPr>
          <a:xfrm rot="10800000">
            <a:off x="4" y="-981"/>
            <a:ext cx="2063257" cy="6917591"/>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3" name="Google Shape;32;p5">
            <a:extLst>
              <a:ext uri="{FF2B5EF4-FFF2-40B4-BE49-F238E27FC236}">
                <a16:creationId xmlns:a16="http://schemas.microsoft.com/office/drawing/2014/main" id="{1CDFFD74-BFDF-710A-A420-7FE10FCA30E2}"/>
              </a:ext>
              <a:ext uri="{C183D7F6-B498-43B3-948B-1728B52AA6E4}">
                <adec:decorative xmlns:adec="http://schemas.microsoft.com/office/drawing/2017/decorative" val="1"/>
              </a:ext>
            </a:extLst>
          </p:cNvPr>
          <p:cNvSpPr/>
          <p:nvPr userDrawn="1"/>
        </p:nvSpPr>
        <p:spPr>
          <a:xfrm rot="10800000">
            <a:off x="1" y="-981"/>
            <a:ext cx="1903090" cy="6917589"/>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4" name="Google Shape;33;p5">
            <a:extLst>
              <a:ext uri="{FF2B5EF4-FFF2-40B4-BE49-F238E27FC236}">
                <a16:creationId xmlns:a16="http://schemas.microsoft.com/office/drawing/2014/main" id="{1595BE40-48C8-A46A-C318-43D3E5531939}"/>
              </a:ext>
              <a:ext uri="{C183D7F6-B498-43B3-948B-1728B52AA6E4}">
                <adec:decorative xmlns:adec="http://schemas.microsoft.com/office/drawing/2017/decorative" val="1"/>
              </a:ext>
            </a:extLst>
          </p:cNvPr>
          <p:cNvSpPr/>
          <p:nvPr userDrawn="1"/>
        </p:nvSpPr>
        <p:spPr>
          <a:xfrm rot="10800000">
            <a:off x="-2" y="5537199"/>
            <a:ext cx="1252923" cy="1369954"/>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6" name="Title 1">
            <a:extLst>
              <a:ext uri="{FF2B5EF4-FFF2-40B4-BE49-F238E27FC236}">
                <a16:creationId xmlns:a16="http://schemas.microsoft.com/office/drawing/2014/main" id="{3B8B39C3-765C-F3C9-0F8F-29C089636E07}"/>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9" name="Text Placeholder 2">
            <a:extLst>
              <a:ext uri="{FF2B5EF4-FFF2-40B4-BE49-F238E27FC236}">
                <a16:creationId xmlns:a16="http://schemas.microsoft.com/office/drawing/2014/main" id="{3B90B04C-0FE3-9AD6-C97C-D44B407ADBFD}"/>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pic>
        <p:nvPicPr>
          <p:cNvPr id="5" name="Picture 4">
            <a:extLst>
              <a:ext uri="{FF2B5EF4-FFF2-40B4-BE49-F238E27FC236}">
                <a16:creationId xmlns:a16="http://schemas.microsoft.com/office/drawing/2014/main" id="{F8A901FE-53B4-D8B3-5A19-0C4ED64889B1}"/>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2158" b="16048"/>
          <a:stretch/>
        </p:blipFill>
        <p:spPr>
          <a:xfrm>
            <a:off x="10510140" y="5972783"/>
            <a:ext cx="1321443" cy="515939"/>
          </a:xfrm>
          <a:prstGeom prst="rect">
            <a:avLst/>
          </a:prstGeom>
        </p:spPr>
      </p:pic>
    </p:spTree>
    <p:extLst>
      <p:ext uri="{BB962C8B-B14F-4D97-AF65-F5344CB8AC3E}">
        <p14:creationId xmlns:p14="http://schemas.microsoft.com/office/powerpoint/2010/main" val="5969775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28A86C-839D-A308-B439-8A2F40BD7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58" t="4386" r="18148" b="15261"/>
          <a:stretch/>
        </p:blipFill>
        <p:spPr>
          <a:xfrm flipH="1">
            <a:off x="-2" y="0"/>
            <a:ext cx="10574847" cy="6890657"/>
          </a:xfrm>
          <a:prstGeom prst="rect">
            <a:avLst/>
          </a:prstGeom>
        </p:spPr>
      </p:pic>
      <p:sp>
        <p:nvSpPr>
          <p:cNvPr id="40" name="Freeform: Shape 39">
            <a:extLst>
              <a:ext uri="{FF2B5EF4-FFF2-40B4-BE49-F238E27FC236}">
                <a16:creationId xmlns:a16="http://schemas.microsoft.com/office/drawing/2014/main" id="{DFB455BB-5A17-F68C-3F8E-25434413E91A}"/>
              </a:ext>
              <a:ext uri="{C183D7F6-B498-43B3-948B-1728B52AA6E4}">
                <adec:decorative xmlns:adec="http://schemas.microsoft.com/office/drawing/2017/decorative" val="1"/>
              </a:ext>
            </a:extLst>
          </p:cNvPr>
          <p:cNvSpPr/>
          <p:nvPr userDrawn="1"/>
        </p:nvSpPr>
        <p:spPr>
          <a:xfrm>
            <a:off x="5770109" y="0"/>
            <a:ext cx="6421892" cy="6934200"/>
          </a:xfrm>
          <a:custGeom>
            <a:avLst/>
            <a:gdLst>
              <a:gd name="connsiteX0" fmla="*/ 121063 w 7692009"/>
              <a:gd name="connsiteY0" fmla="*/ 0 h 6934200"/>
              <a:gd name="connsiteX1" fmla="*/ 7692009 w 7692009"/>
              <a:gd name="connsiteY1" fmla="*/ 0 h 6934200"/>
              <a:gd name="connsiteX2" fmla="*/ 7692009 w 7692009"/>
              <a:gd name="connsiteY2" fmla="*/ 6934200 h 6934200"/>
              <a:gd name="connsiteX3" fmla="*/ 2586493 w 7692009"/>
              <a:gd name="connsiteY3" fmla="*/ 6934200 h 6934200"/>
              <a:gd name="connsiteX4" fmla="*/ 2516023 w 7692009"/>
              <a:gd name="connsiteY4" fmla="*/ 6871902 h 6934200"/>
              <a:gd name="connsiteX5" fmla="*/ 1211320 w 7692009"/>
              <a:gd name="connsiteY5" fmla="*/ 5304877 h 6934200"/>
              <a:gd name="connsiteX6" fmla="*/ 112914 w 7692009"/>
              <a:gd name="connsiteY6" fmla="*/ 38065 h 6934200"/>
              <a:gd name="connsiteX7" fmla="*/ 121063 w 7692009"/>
              <a:gd name="connsiteY7" fmla="*/ 0 h 693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2009" h="6934200">
                <a:moveTo>
                  <a:pt x="121063" y="0"/>
                </a:moveTo>
                <a:lnTo>
                  <a:pt x="7692009" y="0"/>
                </a:lnTo>
                <a:lnTo>
                  <a:pt x="7692009" y="6934200"/>
                </a:lnTo>
                <a:lnTo>
                  <a:pt x="2586493" y="6934200"/>
                </a:lnTo>
                <a:lnTo>
                  <a:pt x="2516023" y="6871902"/>
                </a:lnTo>
                <a:cubicBezTo>
                  <a:pt x="2030442" y="6423551"/>
                  <a:pt x="1589103" y="5899225"/>
                  <a:pt x="1211320" y="5304877"/>
                </a:cubicBezTo>
                <a:cubicBezTo>
                  <a:pt x="140936" y="3620890"/>
                  <a:pt x="-203904" y="1713551"/>
                  <a:pt x="112914" y="38065"/>
                </a:cubicBezTo>
                <a:lnTo>
                  <a:pt x="121063"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2" name="Google Shape;31;p5">
            <a:extLst>
              <a:ext uri="{FF2B5EF4-FFF2-40B4-BE49-F238E27FC236}">
                <a16:creationId xmlns:a16="http://schemas.microsoft.com/office/drawing/2014/main" id="{8E6ADFC5-9D0C-4EC7-4F29-48142ACE4DF3}"/>
              </a:ext>
              <a:ext uri="{C183D7F6-B498-43B3-948B-1728B52AA6E4}">
                <adec:decorative xmlns:adec="http://schemas.microsoft.com/office/drawing/2017/decorative" val="1"/>
              </a:ext>
            </a:extLst>
          </p:cNvPr>
          <p:cNvSpPr/>
          <p:nvPr userDrawn="1"/>
        </p:nvSpPr>
        <p:spPr>
          <a:xfrm rot="10800000">
            <a:off x="4" y="-981"/>
            <a:ext cx="2063257" cy="6917591"/>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3" name="Google Shape;32;p5">
            <a:extLst>
              <a:ext uri="{FF2B5EF4-FFF2-40B4-BE49-F238E27FC236}">
                <a16:creationId xmlns:a16="http://schemas.microsoft.com/office/drawing/2014/main" id="{1CDFFD74-BFDF-710A-A420-7FE10FCA30E2}"/>
              </a:ext>
              <a:ext uri="{C183D7F6-B498-43B3-948B-1728B52AA6E4}">
                <adec:decorative xmlns:adec="http://schemas.microsoft.com/office/drawing/2017/decorative" val="1"/>
              </a:ext>
            </a:extLst>
          </p:cNvPr>
          <p:cNvSpPr/>
          <p:nvPr userDrawn="1"/>
        </p:nvSpPr>
        <p:spPr>
          <a:xfrm rot="10800000">
            <a:off x="1" y="-981"/>
            <a:ext cx="1903090" cy="6917589"/>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4" name="Google Shape;33;p5">
            <a:extLst>
              <a:ext uri="{FF2B5EF4-FFF2-40B4-BE49-F238E27FC236}">
                <a16:creationId xmlns:a16="http://schemas.microsoft.com/office/drawing/2014/main" id="{1595BE40-48C8-A46A-C318-43D3E5531939}"/>
              </a:ext>
              <a:ext uri="{C183D7F6-B498-43B3-948B-1728B52AA6E4}">
                <adec:decorative xmlns:adec="http://schemas.microsoft.com/office/drawing/2017/decorative" val="1"/>
              </a:ext>
            </a:extLst>
          </p:cNvPr>
          <p:cNvSpPr/>
          <p:nvPr userDrawn="1"/>
        </p:nvSpPr>
        <p:spPr>
          <a:xfrm rot="10800000">
            <a:off x="-2" y="5537199"/>
            <a:ext cx="1252923" cy="1369954"/>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6" name="Title 1">
            <a:extLst>
              <a:ext uri="{FF2B5EF4-FFF2-40B4-BE49-F238E27FC236}">
                <a16:creationId xmlns:a16="http://schemas.microsoft.com/office/drawing/2014/main" id="{3B8B39C3-765C-F3C9-0F8F-29C089636E07}"/>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9" name="Text Placeholder 2">
            <a:extLst>
              <a:ext uri="{FF2B5EF4-FFF2-40B4-BE49-F238E27FC236}">
                <a16:creationId xmlns:a16="http://schemas.microsoft.com/office/drawing/2014/main" id="{3B90B04C-0FE3-9AD6-C97C-D44B407ADBFD}"/>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pic>
        <p:nvPicPr>
          <p:cNvPr id="5" name="Picture 4">
            <a:extLst>
              <a:ext uri="{FF2B5EF4-FFF2-40B4-BE49-F238E27FC236}">
                <a16:creationId xmlns:a16="http://schemas.microsoft.com/office/drawing/2014/main" id="{3E2F8F17-A0B1-CE57-0D99-58C4CF974964}"/>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2158" b="16048"/>
          <a:stretch/>
        </p:blipFill>
        <p:spPr>
          <a:xfrm>
            <a:off x="10510140" y="5972783"/>
            <a:ext cx="1321443" cy="515939"/>
          </a:xfrm>
          <a:prstGeom prst="rect">
            <a:avLst/>
          </a:prstGeom>
        </p:spPr>
      </p:pic>
    </p:spTree>
    <p:extLst>
      <p:ext uri="{BB962C8B-B14F-4D97-AF65-F5344CB8AC3E}">
        <p14:creationId xmlns:p14="http://schemas.microsoft.com/office/powerpoint/2010/main" val="2136984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01FF7B5-F4E0-1D5E-CE31-40E1466BD01A}"/>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2084" b="9773"/>
          <a:stretch/>
        </p:blipFill>
        <p:spPr>
          <a:xfrm flipH="1">
            <a:off x="498274" y="1055076"/>
            <a:ext cx="9072267" cy="5802923"/>
          </a:xfrm>
          <a:prstGeom prst="rect">
            <a:avLst/>
          </a:prstGeom>
        </p:spPr>
      </p:pic>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pic>
        <p:nvPicPr>
          <p:cNvPr id="9" name="Picture 8">
            <a:extLst>
              <a:ext uri="{FF2B5EF4-FFF2-40B4-BE49-F238E27FC236}">
                <a16:creationId xmlns:a16="http://schemas.microsoft.com/office/drawing/2014/main" id="{34128B67-A56E-797E-B486-1C79E8166510}"/>
              </a:ext>
              <a:ext uri="{C183D7F6-B498-43B3-948B-1728B52AA6E4}">
                <adec:decorative xmlns:adec="http://schemas.microsoft.com/office/drawing/2017/decorative" val="1"/>
              </a:ext>
            </a:extLst>
          </p:cNvPr>
          <p:cNvPicPr>
            <a:picLocks noChangeAspect="1"/>
          </p:cNvPicPr>
          <p:nvPr userDrawn="1"/>
        </p:nvPicPr>
        <p:blipFill rotWithShape="1">
          <a:blip r:embed="rId4"/>
          <a:srcRect r="7701"/>
          <a:stretch/>
        </p:blipFill>
        <p:spPr>
          <a:xfrm>
            <a:off x="9384633" y="6099700"/>
            <a:ext cx="2807368" cy="742258"/>
          </a:xfrm>
          <a:prstGeom prst="rect">
            <a:avLst/>
          </a:prstGeom>
        </p:spPr>
      </p:pic>
      <p:sp>
        <p:nvSpPr>
          <p:cNvPr id="12" name="Google Shape;31;p5">
            <a:extLst>
              <a:ext uri="{FF2B5EF4-FFF2-40B4-BE49-F238E27FC236}">
                <a16:creationId xmlns:a16="http://schemas.microsoft.com/office/drawing/2014/main" id="{EA28DA8B-A432-596F-19C9-CF465498EA76}"/>
              </a:ext>
              <a:ext uri="{C183D7F6-B498-43B3-948B-1728B52AA6E4}">
                <adec:decorative xmlns:adec="http://schemas.microsoft.com/office/drawing/2017/decorative" val="1"/>
              </a:ext>
            </a:extLst>
          </p:cNvPr>
          <p:cNvSpPr/>
          <p:nvPr userDrawn="1"/>
        </p:nvSpPr>
        <p:spPr>
          <a:xfrm rot="10800000">
            <a:off x="-22800" y="-1"/>
            <a:ext cx="1499705" cy="6858001"/>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4" name="Google Shape;32;p5">
            <a:extLst>
              <a:ext uri="{FF2B5EF4-FFF2-40B4-BE49-F238E27FC236}">
                <a16:creationId xmlns:a16="http://schemas.microsoft.com/office/drawing/2014/main" id="{5C1CA21D-C15D-CA85-F9C3-459A892B98EC}"/>
              </a:ext>
              <a:ext uri="{C183D7F6-B498-43B3-948B-1728B52AA6E4}">
                <adec:decorative xmlns:adec="http://schemas.microsoft.com/office/drawing/2017/decorative" val="1"/>
              </a:ext>
            </a:extLst>
          </p:cNvPr>
          <p:cNvSpPr/>
          <p:nvPr userDrawn="1"/>
        </p:nvSpPr>
        <p:spPr>
          <a:xfrm rot="10800000">
            <a:off x="-22805" y="-4"/>
            <a:ext cx="1383285" cy="6858003"/>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5" name="Google Shape;33;p5">
            <a:extLst>
              <a:ext uri="{FF2B5EF4-FFF2-40B4-BE49-F238E27FC236}">
                <a16:creationId xmlns:a16="http://schemas.microsoft.com/office/drawing/2014/main" id="{CBD573F0-5F5C-4487-B4C0-F2785E57F2D2}"/>
              </a:ext>
              <a:ext uri="{C183D7F6-B498-43B3-948B-1728B52AA6E4}">
                <adec:decorative xmlns:adec="http://schemas.microsoft.com/office/drawing/2017/decorative" val="1"/>
              </a:ext>
            </a:extLst>
          </p:cNvPr>
          <p:cNvSpPr/>
          <p:nvPr userDrawn="1"/>
        </p:nvSpPr>
        <p:spPr>
          <a:xfrm rot="10800000">
            <a:off x="-22803" y="4784172"/>
            <a:ext cx="1219200" cy="2073828"/>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8" name="Title 1">
            <a:extLst>
              <a:ext uri="{FF2B5EF4-FFF2-40B4-BE49-F238E27FC236}">
                <a16:creationId xmlns:a16="http://schemas.microsoft.com/office/drawing/2014/main" id="{FA61FBA8-5316-FB92-03F7-DBF0783EB60D}"/>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19" name="Text Placeholder 2">
            <a:extLst>
              <a:ext uri="{FF2B5EF4-FFF2-40B4-BE49-F238E27FC236}">
                <a16:creationId xmlns:a16="http://schemas.microsoft.com/office/drawing/2014/main" id="{77AC1DFF-5C42-A869-8F93-F3A87A8ADDEC}"/>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pic>
        <p:nvPicPr>
          <p:cNvPr id="4" name="Picture 3">
            <a:extLst>
              <a:ext uri="{FF2B5EF4-FFF2-40B4-BE49-F238E27FC236}">
                <a16:creationId xmlns:a16="http://schemas.microsoft.com/office/drawing/2014/main" id="{EF4BDE31-390B-39DB-0317-151164896FD2}"/>
              </a:ext>
              <a:ext uri="{C183D7F6-B498-43B3-948B-1728B52AA6E4}">
                <adec:decorative xmlns:adec="http://schemas.microsoft.com/office/drawing/2017/decorative" val="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22158" b="16048"/>
          <a:stretch/>
        </p:blipFill>
        <p:spPr>
          <a:xfrm>
            <a:off x="10422884" y="5491695"/>
            <a:ext cx="1321443" cy="515939"/>
          </a:xfrm>
          <a:prstGeom prst="rect">
            <a:avLst/>
          </a:prstGeom>
        </p:spPr>
      </p:pic>
    </p:spTree>
    <p:extLst>
      <p:ext uri="{BB962C8B-B14F-4D97-AF65-F5344CB8AC3E}">
        <p14:creationId xmlns:p14="http://schemas.microsoft.com/office/powerpoint/2010/main" val="2736453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0"/>
          </p:nvPr>
        </p:nvSpPr>
        <p:spPr/>
        <p:txBody>
          <a:bodyPr/>
          <a:lstStyle>
            <a:lvl1pPr>
              <a:defRPr>
                <a:latin typeface="Candara" panose="020E0502030303020204" pitchFamily="34" charset="0"/>
              </a:defRPr>
            </a:lvl1pPr>
          </a:lstStyle>
          <a:p>
            <a:r>
              <a:rPr lang="en-US" altLang="en-US"/>
              <a:t>Understanding Medicaid’s EPSDT Benefit, Spring 2021 | Manatt Health Strategies, LLC</a:t>
            </a:r>
          </a:p>
        </p:txBody>
      </p:sp>
      <p:sp>
        <p:nvSpPr>
          <p:cNvPr id="5" name="Content Placeholder 4"/>
          <p:cNvSpPr>
            <a:spLocks noGrp="1"/>
          </p:cNvSpPr>
          <p:nvPr>
            <p:ph sz="quarter" idx="1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406584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cap="none" baseline="0"/>
            </a:lvl1pPr>
          </a:lstStyle>
          <a:p>
            <a:r>
              <a:rPr lang="en-US"/>
              <a:t>Click to edit Master title style</a:t>
            </a:r>
          </a:p>
        </p:txBody>
      </p:sp>
      <p:sp>
        <p:nvSpPr>
          <p:cNvPr id="8" name="SubHeading"/>
          <p:cNvSpPr>
            <a:spLocks noGrp="1"/>
          </p:cNvSpPr>
          <p:nvPr>
            <p:ph type="body" sz="quarter" idx="13" hasCustomPrompt="1"/>
          </p:nvPr>
        </p:nvSpPr>
        <p:spPr>
          <a:xfrm>
            <a:off x="609600" y="1066800"/>
            <a:ext cx="10972800" cy="609600"/>
          </a:xfrm>
        </p:spPr>
        <p:txBody>
          <a:bodyPr/>
          <a:lstStyle>
            <a:lvl1pPr marL="0" indent="0">
              <a:buNone/>
              <a:defRPr baseline="0">
                <a:solidFill>
                  <a:schemeClr val="accent1"/>
                </a:solidFill>
              </a:defRPr>
            </a:lvl1pPr>
          </a:lstStyle>
          <a:p>
            <a:pPr lvl="0"/>
            <a:r>
              <a:rPr lang="en-US"/>
              <a:t>Click to add tagline</a:t>
            </a:r>
          </a:p>
        </p:txBody>
      </p:sp>
      <p:sp>
        <p:nvSpPr>
          <p:cNvPr id="3" name="Content Placeholder 2"/>
          <p:cNvSpPr>
            <a:spLocks noGrp="1"/>
          </p:cNvSpPr>
          <p:nvPr>
            <p:ph idx="1"/>
          </p:nvPr>
        </p:nvSpPr>
        <p:spPr>
          <a:xfrm>
            <a:off x="609600" y="1722441"/>
            <a:ext cx="10972800" cy="4525963"/>
          </a:xfrm>
        </p:spPr>
        <p:txBody>
          <a:bodyPr/>
          <a:lstStyle>
            <a:lvl1pPr marL="257175" indent="-257175">
              <a:buFont typeface="Wingdings" panose="05000000000000000000" pitchFamily="2" charset="2"/>
              <a:buChar char="§"/>
              <a:defRPr sz="2100">
                <a:latin typeface="Corbel" panose="020B0503020204020204" pitchFamily="34" charset="0"/>
              </a:defRPr>
            </a:lvl1pPr>
            <a:lvl2pPr marL="557213" indent="-214313">
              <a:buClr>
                <a:schemeClr val="accent2"/>
              </a:buClr>
              <a:buFont typeface="Wingdings" panose="05000000000000000000" pitchFamily="2" charset="2"/>
              <a:buChar char="§"/>
              <a:defRPr sz="1950">
                <a:latin typeface="Corbel" panose="020B0503020204020204" pitchFamily="34" charset="0"/>
              </a:defRPr>
            </a:lvl2pPr>
            <a:lvl3pPr marL="857250" indent="-171450">
              <a:buClr>
                <a:schemeClr val="accent3"/>
              </a:buClr>
              <a:buFont typeface="Arial" panose="020B0604020202020204" pitchFamily="34" charset="0"/>
              <a:buChar char="•"/>
              <a:defRPr>
                <a:latin typeface="Corbel" panose="020B0503020204020204" pitchFamily="34" charset="0"/>
              </a:defRPr>
            </a:lvl3pPr>
            <a:lvl4pPr>
              <a:buClr>
                <a:schemeClr val="accent1"/>
              </a:buClr>
              <a:defRPr sz="1650">
                <a:latin typeface="Corbel" panose="020B0503020204020204" pitchFamily="34" charset="0"/>
              </a:defRPr>
            </a:lvl4pPr>
            <a:lvl5pPr>
              <a:buClr>
                <a:schemeClr val="accent5"/>
              </a:buClr>
              <a:defRPr>
                <a:latin typeface="Corbel" panose="020B05030202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descr="&quot;&quot;"/>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369045" y="6217926"/>
            <a:ext cx="711199" cy="289559"/>
          </a:xfrm>
          <a:prstGeom prst="rect">
            <a:avLst/>
          </a:prstGeom>
        </p:spPr>
      </p:pic>
      <p:sp>
        <p:nvSpPr>
          <p:cNvPr id="11" name="Slide Number Placeholder 5"/>
          <p:cNvSpPr txBox="1">
            <a:spLocks/>
          </p:cNvSpPr>
          <p:nvPr userDrawn="1"/>
        </p:nvSpPr>
        <p:spPr>
          <a:xfrm>
            <a:off x="11451421" y="6492881"/>
            <a:ext cx="508000" cy="365125"/>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18695A3-612B-4B2B-B01B-9890B4364E2E}" type="slidenum">
              <a:rPr lang="en-US" sz="900" smtClean="0">
                <a:solidFill>
                  <a:schemeClr val="tx1"/>
                </a:solidFill>
              </a:rPr>
              <a:pPr/>
              <a:t>‹#›</a:t>
            </a:fld>
            <a:endParaRPr lang="en-US" sz="900">
              <a:solidFill>
                <a:schemeClr val="tx1"/>
              </a:solidFill>
            </a:endParaRPr>
          </a:p>
        </p:txBody>
      </p:sp>
    </p:spTree>
    <p:extLst>
      <p:ext uri="{BB962C8B-B14F-4D97-AF65-F5344CB8AC3E}">
        <p14:creationId xmlns:p14="http://schemas.microsoft.com/office/powerpoint/2010/main" val="5035531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a:t>Click to edit Master title style</a:t>
            </a:r>
          </a:p>
        </p:txBody>
      </p:sp>
      <p:sp>
        <p:nvSpPr>
          <p:cNvPr id="7" name="Slide Number Placeholder 5"/>
          <p:cNvSpPr txBox="1">
            <a:spLocks/>
          </p:cNvSpPr>
          <p:nvPr userDrawn="1"/>
        </p:nvSpPr>
        <p:spPr>
          <a:xfrm>
            <a:off x="11451421" y="6492881"/>
            <a:ext cx="508000" cy="365125"/>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18695A3-612B-4B2B-B01B-9890B4364E2E}" type="slidenum">
              <a:rPr lang="en-US" sz="900" smtClean="0">
                <a:solidFill>
                  <a:schemeClr val="tx1"/>
                </a:solidFill>
              </a:rPr>
              <a:pPr/>
              <a:t>‹#›</a:t>
            </a:fld>
            <a:endParaRPr lang="en-US" sz="900">
              <a:solidFill>
                <a:schemeClr val="tx1"/>
              </a:solidFill>
            </a:endParaRPr>
          </a:p>
        </p:txBody>
      </p:sp>
    </p:spTree>
    <p:extLst>
      <p:ext uri="{BB962C8B-B14F-4D97-AF65-F5344CB8AC3E}">
        <p14:creationId xmlns:p14="http://schemas.microsoft.com/office/powerpoint/2010/main" val="5534879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a:t>Click to edit Master title style</a:t>
            </a:r>
          </a:p>
        </p:txBody>
      </p:sp>
      <p:pic>
        <p:nvPicPr>
          <p:cNvPr id="7" name="Picture 6" descr="&quot;&quot;"/>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369045" y="6217926"/>
            <a:ext cx="711199" cy="289559"/>
          </a:xfrm>
          <a:prstGeom prst="rect">
            <a:avLst/>
          </a:prstGeom>
        </p:spPr>
      </p:pic>
      <p:sp>
        <p:nvSpPr>
          <p:cNvPr id="9" name="Slide Number Placeholder 5"/>
          <p:cNvSpPr txBox="1">
            <a:spLocks/>
          </p:cNvSpPr>
          <p:nvPr userDrawn="1"/>
        </p:nvSpPr>
        <p:spPr>
          <a:xfrm>
            <a:off x="11451421" y="6492881"/>
            <a:ext cx="508000" cy="365125"/>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18695A3-612B-4B2B-B01B-9890B4364E2E}" type="slidenum">
              <a:rPr lang="en-US" sz="900" smtClean="0">
                <a:solidFill>
                  <a:schemeClr val="tx1"/>
                </a:solidFill>
              </a:rPr>
              <a:pPr/>
              <a:t>‹#›</a:t>
            </a:fld>
            <a:endParaRPr lang="en-US" sz="900">
              <a:solidFill>
                <a:schemeClr val="tx1"/>
              </a:solidFill>
            </a:endParaRPr>
          </a:p>
        </p:txBody>
      </p:sp>
    </p:spTree>
    <p:extLst>
      <p:ext uri="{BB962C8B-B14F-4D97-AF65-F5344CB8AC3E}">
        <p14:creationId xmlns:p14="http://schemas.microsoft.com/office/powerpoint/2010/main" val="22766288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0"/>
          </p:nvPr>
        </p:nvSpPr>
        <p:spPr/>
        <p:txBody>
          <a:bodyPr/>
          <a:lstStyle>
            <a:lvl1pPr>
              <a:defRPr>
                <a:latin typeface="Candara" panose="020E0502030303020204" pitchFamily="34" charset="0"/>
              </a:defRPr>
            </a:lvl1pPr>
          </a:lstStyle>
          <a:p>
            <a:r>
              <a:rPr lang="en-US" altLang="en-US"/>
              <a:t>Understanding Medicaid’s EPSDT Benefit, Spring 2021 | Manatt Health Strategies, LLC</a:t>
            </a:r>
          </a:p>
        </p:txBody>
      </p:sp>
      <p:sp>
        <p:nvSpPr>
          <p:cNvPr id="5" name="Content Placeholder 4"/>
          <p:cNvSpPr>
            <a:spLocks noGrp="1"/>
          </p:cNvSpPr>
          <p:nvPr>
            <p:ph sz="quarter" idx="1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19459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FCE1EAF-DD63-4B30-A626-669E2082AA97}"/>
              </a:ext>
              <a:ext uri="{C183D7F6-B498-43B3-948B-1728B52AA6E4}">
                <adec:decorative xmlns:adec="http://schemas.microsoft.com/office/drawing/2017/decorative" val="1"/>
              </a:ext>
            </a:extLst>
          </p:cNvPr>
          <p:cNvSpPr/>
          <p:nvPr userDrawn="1"/>
        </p:nvSpPr>
        <p:spPr>
          <a:xfrm>
            <a:off x="0" y="6181040"/>
            <a:ext cx="12192000" cy="676960"/>
          </a:xfrm>
          <a:prstGeom prst="rect">
            <a:avLst/>
          </a:prstGeom>
          <a:solidFill>
            <a:srgbClr val="202452"/>
          </a:solidFill>
          <a:ln>
            <a:solidFill>
              <a:srgbClr val="142F5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5A7733-5461-7A68-D68A-8CA0122786B9}"/>
              </a:ext>
            </a:extLst>
          </p:cNvPr>
          <p:cNvSpPr>
            <a:spLocks noGrp="1"/>
          </p:cNvSpPr>
          <p:nvPr>
            <p:ph type="title" hasCustomPrompt="1"/>
          </p:nvPr>
        </p:nvSpPr>
        <p:spPr>
          <a:xfrm>
            <a:off x="838200" y="365125"/>
            <a:ext cx="10515600" cy="959583"/>
          </a:xfrm>
        </p:spPr>
        <p:txBody>
          <a:bodyPr>
            <a:normAutofit/>
          </a:bodyPr>
          <a:lstStyle>
            <a:lvl1pPr>
              <a:defRPr sz="3600" b="1">
                <a:solidFill>
                  <a:schemeClr val="tx1"/>
                </a:solidFill>
              </a:defRPr>
            </a:lvl1pPr>
          </a:lstStyle>
          <a:p>
            <a:r>
              <a:rPr lang="en-US" dirty="0"/>
              <a:t>Click to edit master title slide</a:t>
            </a:r>
          </a:p>
        </p:txBody>
      </p:sp>
      <p:sp>
        <p:nvSpPr>
          <p:cNvPr id="3" name="Content Placeholder 2">
            <a:extLst>
              <a:ext uri="{FF2B5EF4-FFF2-40B4-BE49-F238E27FC236}">
                <a16:creationId xmlns:a16="http://schemas.microsoft.com/office/drawing/2014/main" id="{1385EC22-F077-88C1-1231-8ED945C2BD43}"/>
              </a:ext>
            </a:extLst>
          </p:cNvPr>
          <p:cNvSpPr>
            <a:spLocks noGrp="1"/>
          </p:cNvSpPr>
          <p:nvPr>
            <p:ph idx="1"/>
          </p:nvPr>
        </p:nvSpPr>
        <p:spPr>
          <a:xfrm>
            <a:off x="838200" y="1559124"/>
            <a:ext cx="10515600" cy="44853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551F766-2BA6-8BFF-C88B-384F3C2D09CA}"/>
              </a:ext>
            </a:extLst>
          </p:cNvPr>
          <p:cNvSpPr>
            <a:spLocks noGrp="1"/>
          </p:cNvSpPr>
          <p:nvPr>
            <p:ph type="sldNum" sz="quarter" idx="12"/>
          </p:nvPr>
        </p:nvSpPr>
        <p:spPr>
          <a:xfrm>
            <a:off x="11353800" y="6356350"/>
            <a:ext cx="438150" cy="365125"/>
          </a:xfrm>
        </p:spPr>
        <p:txBody>
          <a:bodyPr/>
          <a:lstStyle>
            <a:lvl1pPr>
              <a:defRPr b="1">
                <a:solidFill>
                  <a:schemeClr val="bg1"/>
                </a:solidFill>
              </a:defRPr>
            </a:lvl1pPr>
          </a:lstStyle>
          <a:p>
            <a:fld id="{E0B18CE4-97D9-4A1A-8F60-43D8AF7EE377}" type="slidenum">
              <a:rPr lang="en-US" smtClean="0"/>
              <a:pPr/>
              <a:t>‹#›</a:t>
            </a:fld>
            <a:endParaRPr lang="en-US"/>
          </a:p>
        </p:txBody>
      </p:sp>
      <p:sp>
        <p:nvSpPr>
          <p:cNvPr id="15" name="Rectangle 14">
            <a:extLst>
              <a:ext uri="{FF2B5EF4-FFF2-40B4-BE49-F238E27FC236}">
                <a16:creationId xmlns:a16="http://schemas.microsoft.com/office/drawing/2014/main" id="{967A6ED4-1C3C-9F18-2E0A-EC99A3F45C90}"/>
              </a:ext>
              <a:ext uri="{C183D7F6-B498-43B3-948B-1728B52AA6E4}">
                <adec:decorative xmlns:adec="http://schemas.microsoft.com/office/drawing/2017/decorative" val="1"/>
              </a:ext>
            </a:extLst>
          </p:cNvPr>
          <p:cNvSpPr/>
          <p:nvPr userDrawn="1"/>
        </p:nvSpPr>
        <p:spPr>
          <a:xfrm>
            <a:off x="0" y="1362230"/>
            <a:ext cx="12192000" cy="4571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D91258F-FD89-2E0D-EC02-82E10AF49B91}"/>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298" y="6243383"/>
            <a:ext cx="1382575" cy="524578"/>
          </a:xfrm>
          <a:prstGeom prst="rect">
            <a:avLst/>
          </a:prstGeom>
        </p:spPr>
      </p:pic>
    </p:spTree>
    <p:extLst>
      <p:ext uri="{BB962C8B-B14F-4D97-AF65-F5344CB8AC3E}">
        <p14:creationId xmlns:p14="http://schemas.microsoft.com/office/powerpoint/2010/main" val="42038394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0"/>
          </p:nvPr>
        </p:nvSpPr>
        <p:spPr/>
        <p:txBody>
          <a:bodyPr/>
          <a:lstStyle>
            <a:lvl1pPr>
              <a:defRPr>
                <a:latin typeface="Candara" panose="020E0502030303020204" pitchFamily="34" charset="0"/>
              </a:defRPr>
            </a:lvl1pPr>
          </a:lstStyle>
          <a:p>
            <a:r>
              <a:rPr lang="en-US" altLang="en-US"/>
              <a:t>Understanding Medicaid’s EPSDT Benefit, Spring 2021 | Manatt Health Strategies, LLC</a:t>
            </a:r>
          </a:p>
        </p:txBody>
      </p:sp>
      <p:sp>
        <p:nvSpPr>
          <p:cNvPr id="5" name="Content Placeholder 4"/>
          <p:cNvSpPr>
            <a:spLocks noGrp="1"/>
          </p:cNvSpPr>
          <p:nvPr>
            <p:ph sz="quarter" idx="1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18082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mparison 3-up">
    <p:spTree>
      <p:nvGrpSpPr>
        <p:cNvPr id="1" name=""/>
        <p:cNvGrpSpPr/>
        <p:nvPr/>
      </p:nvGrpSpPr>
      <p:grpSpPr>
        <a:xfrm>
          <a:off x="0" y="0"/>
          <a:ext cx="0" cy="0"/>
          <a:chOff x="0" y="0"/>
          <a:chExt cx="0" cy="0"/>
        </a:xfrm>
      </p:grpSpPr>
      <p:sp>
        <p:nvSpPr>
          <p:cNvPr id="3" name="Text Placeholder 2"/>
          <p:cNvSpPr>
            <a:spLocks noGrp="1"/>
          </p:cNvSpPr>
          <p:nvPr>
            <p:ph type="body" idx="1"/>
          </p:nvPr>
        </p:nvSpPr>
        <p:spPr bwMode="ltGray">
          <a:xfrm>
            <a:off x="554183" y="1080103"/>
            <a:ext cx="3602181" cy="640136"/>
          </a:xfrm>
          <a:solidFill>
            <a:schemeClr val="accent2"/>
          </a:solidFill>
          <a:ln>
            <a:noFill/>
          </a:ln>
        </p:spPr>
        <p:txBody>
          <a:bodyPr vert="horz" wrap="square" lIns="101854" tIns="54864" rIns="101854" bIns="50927" numCol="1" anchor="ctr" anchorCtr="0" compatLnSpc="1">
            <a:prstTxWarp prst="textNoShape">
              <a:avLst/>
            </a:prstTxWarp>
            <a:normAutofit/>
          </a:bodyPr>
          <a:lstStyle>
            <a:lvl1pPr marL="151287" indent="-151287" algn="ctr">
              <a:buNone/>
              <a:defRPr lang="en-US" b="1" smtClean="0">
                <a:solidFill>
                  <a:schemeClr val="bg1"/>
                </a:solidFill>
              </a:defRPr>
            </a:lvl1pPr>
          </a:lstStyle>
          <a:p>
            <a:pPr marL="0" lvl="0" indent="0" algn="ctr"/>
            <a:r>
              <a:rPr lang="en-US"/>
              <a:t>Click to edit Master text styles</a:t>
            </a:r>
          </a:p>
        </p:txBody>
      </p:sp>
      <p:sp>
        <p:nvSpPr>
          <p:cNvPr id="5" name="Text Placeholder 4"/>
          <p:cNvSpPr>
            <a:spLocks noGrp="1"/>
          </p:cNvSpPr>
          <p:nvPr>
            <p:ph type="body" sz="quarter" idx="3"/>
          </p:nvPr>
        </p:nvSpPr>
        <p:spPr bwMode="ltGray">
          <a:xfrm>
            <a:off x="4294910" y="1080103"/>
            <a:ext cx="3602181" cy="640136"/>
          </a:xfrm>
          <a:solidFill>
            <a:schemeClr val="tx2"/>
          </a:solidFill>
          <a:ln>
            <a:noFill/>
          </a:ln>
        </p:spPr>
        <p:txBody>
          <a:bodyPr vert="horz" wrap="square" lIns="101854" tIns="54864" rIns="101854" bIns="50927" numCol="1" anchor="ctr" anchorCtr="0" compatLnSpc="1">
            <a:prstTxWarp prst="textNoShape">
              <a:avLst/>
            </a:prstTxWarp>
            <a:normAutofit/>
          </a:bodyPr>
          <a:lstStyle>
            <a:lvl1pPr marL="151287" indent="-151287" algn="ctr">
              <a:buNone/>
              <a:defRPr lang="en-US" b="1" smtClean="0">
                <a:solidFill>
                  <a:schemeClr val="bg1"/>
                </a:solidFill>
              </a:defRPr>
            </a:lvl1pPr>
          </a:lstStyle>
          <a:p>
            <a:pPr marL="0" lvl="0" indent="0" algn="ctr"/>
            <a:r>
              <a:rPr lang="en-US"/>
              <a:t>Click to edit Master text styles</a:t>
            </a:r>
          </a:p>
        </p:txBody>
      </p:sp>
      <p:sp>
        <p:nvSpPr>
          <p:cNvPr id="7" name="Footer Placeholder 6"/>
          <p:cNvSpPr>
            <a:spLocks noGrp="1"/>
          </p:cNvSpPr>
          <p:nvPr>
            <p:ph type="ftr" sz="quarter" idx="10"/>
          </p:nvPr>
        </p:nvSpPr>
        <p:spPr/>
        <p:txBody>
          <a:bodyPr/>
          <a:lstStyle>
            <a:lvl1pPr>
              <a:defRPr>
                <a:latin typeface="Candara" panose="020E0502030303020204" pitchFamily="34" charset="0"/>
              </a:defRPr>
            </a:lvl1pPr>
          </a:lstStyle>
          <a:p>
            <a:r>
              <a:rPr lang="en-US" altLang="en-US"/>
              <a:t>Understanding Medicaid’s EPSDT Benefit, Spring 2021 | Manatt Health Strategies, LLC</a:t>
            </a:r>
          </a:p>
        </p:txBody>
      </p:sp>
      <p:sp>
        <p:nvSpPr>
          <p:cNvPr id="10" name="Content Placeholder 9"/>
          <p:cNvSpPr>
            <a:spLocks noGrp="1"/>
          </p:cNvSpPr>
          <p:nvPr>
            <p:ph sz="quarter" idx="11"/>
          </p:nvPr>
        </p:nvSpPr>
        <p:spPr>
          <a:xfrm>
            <a:off x="554183" y="1720239"/>
            <a:ext cx="3602181" cy="4330938"/>
          </a:xfrm>
          <a:solidFill>
            <a:schemeClr val="accent2">
              <a:lumMod val="40000"/>
              <a:lumOff val="60000"/>
            </a:schemeClr>
          </a:solidFill>
        </p:spPr>
        <p:txBody>
          <a:bodyPr tIns="91440" bIns="91440"/>
          <a:lstStyle>
            <a:lvl1pPr>
              <a:spcAft>
                <a:spcPts val="529"/>
              </a:spcAft>
              <a:defRPr sz="1588"/>
            </a:lvl1pPr>
            <a:lvl2pPr>
              <a:spcAft>
                <a:spcPts val="529"/>
              </a:spcAft>
              <a:defRPr sz="1588"/>
            </a:lvl2pPr>
            <a:lvl3pPr>
              <a:spcAft>
                <a:spcPts val="529"/>
              </a:spcAft>
              <a:defRPr sz="1588"/>
            </a:lvl3pPr>
            <a:lvl4pPr>
              <a:spcAft>
                <a:spcPts val="529"/>
              </a:spcAft>
              <a:defRPr sz="1588"/>
            </a:lvl4pPr>
            <a:lvl5pPr>
              <a:spcAft>
                <a:spcPts val="529"/>
              </a:spcAft>
              <a:defRPr sz="158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quarter" idx="12"/>
          </p:nvPr>
        </p:nvSpPr>
        <p:spPr>
          <a:xfrm>
            <a:off x="4294910" y="1720239"/>
            <a:ext cx="3602181" cy="4330938"/>
          </a:xfrm>
          <a:solidFill>
            <a:schemeClr val="bg1">
              <a:lumMod val="85000"/>
            </a:schemeClr>
          </a:solidFill>
        </p:spPr>
        <p:txBody>
          <a:bodyPr tIns="91440" bIns="91440"/>
          <a:lstStyle>
            <a:lvl1pPr>
              <a:spcAft>
                <a:spcPts val="529"/>
              </a:spcAft>
              <a:defRPr sz="1588"/>
            </a:lvl1pPr>
            <a:lvl2pPr>
              <a:spcAft>
                <a:spcPts val="529"/>
              </a:spcAft>
              <a:defRPr sz="1588"/>
            </a:lvl2pPr>
            <a:lvl3pPr>
              <a:spcAft>
                <a:spcPts val="529"/>
              </a:spcAft>
              <a:defRPr sz="1588"/>
            </a:lvl3pPr>
            <a:lvl4pPr>
              <a:spcAft>
                <a:spcPts val="529"/>
              </a:spcAft>
              <a:defRPr sz="1588"/>
            </a:lvl4pPr>
            <a:lvl5pPr>
              <a:spcAft>
                <a:spcPts val="529"/>
              </a:spcAft>
              <a:defRPr sz="158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11" name="Text Placeholder 4"/>
          <p:cNvSpPr>
            <a:spLocks noGrp="1"/>
          </p:cNvSpPr>
          <p:nvPr>
            <p:ph type="body" sz="quarter" idx="13"/>
          </p:nvPr>
        </p:nvSpPr>
        <p:spPr bwMode="ltGray">
          <a:xfrm>
            <a:off x="8035636" y="1080103"/>
            <a:ext cx="3602181" cy="640136"/>
          </a:xfrm>
          <a:solidFill>
            <a:schemeClr val="accent1"/>
          </a:solidFill>
          <a:ln>
            <a:noFill/>
          </a:ln>
        </p:spPr>
        <p:txBody>
          <a:bodyPr vert="horz" wrap="square" lIns="101854" tIns="54864" rIns="101854" bIns="50927" numCol="1" anchor="ctr" anchorCtr="0" compatLnSpc="1">
            <a:prstTxWarp prst="textNoShape">
              <a:avLst/>
            </a:prstTxWarp>
            <a:normAutofit/>
          </a:bodyPr>
          <a:lstStyle>
            <a:lvl1pPr marL="151287" indent="-151287" algn="ctr">
              <a:buNone/>
              <a:defRPr lang="en-US" b="1" smtClean="0">
                <a:solidFill>
                  <a:schemeClr val="bg1"/>
                </a:solidFill>
              </a:defRPr>
            </a:lvl1pPr>
          </a:lstStyle>
          <a:p>
            <a:pPr marL="0" lvl="0" indent="0" algn="ctr"/>
            <a:r>
              <a:rPr lang="en-US"/>
              <a:t>Click to edit Master text styles</a:t>
            </a:r>
          </a:p>
        </p:txBody>
      </p:sp>
      <p:sp>
        <p:nvSpPr>
          <p:cNvPr id="13" name="Content Placeholder 11"/>
          <p:cNvSpPr>
            <a:spLocks noGrp="1"/>
          </p:cNvSpPr>
          <p:nvPr>
            <p:ph sz="quarter" idx="14"/>
          </p:nvPr>
        </p:nvSpPr>
        <p:spPr>
          <a:xfrm>
            <a:off x="8035636" y="1720239"/>
            <a:ext cx="3602181" cy="4330938"/>
          </a:xfrm>
          <a:solidFill>
            <a:schemeClr val="accent1">
              <a:lumMod val="40000"/>
              <a:lumOff val="60000"/>
            </a:schemeClr>
          </a:solidFill>
        </p:spPr>
        <p:txBody>
          <a:bodyPr tIns="91440" bIns="91440"/>
          <a:lstStyle>
            <a:lvl1pPr>
              <a:spcAft>
                <a:spcPts val="529"/>
              </a:spcAft>
              <a:defRPr sz="1588"/>
            </a:lvl1pPr>
            <a:lvl2pPr>
              <a:spcAft>
                <a:spcPts val="529"/>
              </a:spcAft>
              <a:defRPr sz="1588"/>
            </a:lvl2pPr>
            <a:lvl3pPr>
              <a:spcAft>
                <a:spcPts val="529"/>
              </a:spcAft>
              <a:defRPr sz="1588"/>
            </a:lvl3pPr>
            <a:lvl4pPr>
              <a:spcAft>
                <a:spcPts val="529"/>
              </a:spcAft>
              <a:defRPr sz="1588"/>
            </a:lvl4pPr>
            <a:lvl5pPr>
              <a:spcAft>
                <a:spcPts val="529"/>
              </a:spcAft>
              <a:defRPr sz="158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48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0"/>
          </p:nvPr>
        </p:nvSpPr>
        <p:spPr/>
        <p:txBody>
          <a:bodyPr/>
          <a:lstStyle>
            <a:lvl1pPr>
              <a:defRPr>
                <a:latin typeface="Candara" panose="020E0502030303020204" pitchFamily="34" charset="0"/>
              </a:defRPr>
            </a:lvl1pPr>
          </a:lstStyle>
          <a:p>
            <a:r>
              <a:rPr lang="en-US" altLang="en-US"/>
              <a:t>Understanding Medicaid’s EPSDT Benefit, Spring 2021 | Manatt Health Strategies, LLC</a:t>
            </a:r>
          </a:p>
        </p:txBody>
      </p:sp>
      <p:sp>
        <p:nvSpPr>
          <p:cNvPr id="5" name="Content Placeholder 4"/>
          <p:cNvSpPr>
            <a:spLocks noGrp="1"/>
          </p:cNvSpPr>
          <p:nvPr>
            <p:ph sz="quarter" idx="1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63988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0"/>
          </p:nvPr>
        </p:nvSpPr>
        <p:spPr/>
        <p:txBody>
          <a:bodyPr/>
          <a:lstStyle>
            <a:lvl1pPr>
              <a:defRPr>
                <a:latin typeface="Candara" panose="020E0502030303020204" pitchFamily="34" charset="0"/>
              </a:defRPr>
            </a:lvl1pPr>
          </a:lstStyle>
          <a:p>
            <a:r>
              <a:rPr lang="en-US" altLang="en-US"/>
              <a:t>Understanding Medicaid’s EPSDT Benefit, Spring 2021 | Manatt Health Strategies, LLC</a:t>
            </a:r>
          </a:p>
        </p:txBody>
      </p:sp>
      <p:sp>
        <p:nvSpPr>
          <p:cNvPr id="5" name="Content Placeholder 4"/>
          <p:cNvSpPr>
            <a:spLocks noGrp="1"/>
          </p:cNvSpPr>
          <p:nvPr>
            <p:ph sz="quarter" idx="1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735039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0"/>
          </p:nvPr>
        </p:nvSpPr>
        <p:spPr/>
        <p:txBody>
          <a:bodyPr/>
          <a:lstStyle>
            <a:lvl1pPr>
              <a:defRPr>
                <a:latin typeface="Candara" panose="020E0502030303020204" pitchFamily="34" charset="0"/>
              </a:defRPr>
            </a:lvl1pPr>
          </a:lstStyle>
          <a:p>
            <a:r>
              <a:rPr lang="en-US" altLang="en-US"/>
              <a:t>Understanding Medicaid’s EPSDT Benefit, Spring 2021 | Manatt Health Strategies, LLC</a:t>
            </a:r>
          </a:p>
        </p:txBody>
      </p:sp>
      <p:sp>
        <p:nvSpPr>
          <p:cNvPr id="5" name="Content Placeholder 4"/>
          <p:cNvSpPr>
            <a:spLocks noGrp="1"/>
          </p:cNvSpPr>
          <p:nvPr>
            <p:ph sz="quarter" idx="1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422329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0"/>
          </p:nvPr>
        </p:nvSpPr>
        <p:spPr/>
        <p:txBody>
          <a:bodyPr/>
          <a:lstStyle>
            <a:lvl1pPr>
              <a:defRPr>
                <a:latin typeface="Candara" panose="020E0502030303020204" pitchFamily="34" charset="0"/>
              </a:defRPr>
            </a:lvl1pPr>
          </a:lstStyle>
          <a:p>
            <a:r>
              <a:rPr lang="en-US" altLang="en-US"/>
              <a:t>Understanding Medicaid’s EPSDT Benefit, Spring 2021 | Manatt Health Strategies, LLC</a:t>
            </a:r>
          </a:p>
        </p:txBody>
      </p:sp>
      <p:sp>
        <p:nvSpPr>
          <p:cNvPr id="5" name="Content Placeholder 4"/>
          <p:cNvSpPr>
            <a:spLocks noGrp="1"/>
          </p:cNvSpPr>
          <p:nvPr>
            <p:ph sz="quarter" idx="1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38034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0"/>
          </p:nvPr>
        </p:nvSpPr>
        <p:spPr/>
        <p:txBody>
          <a:bodyPr/>
          <a:lstStyle>
            <a:lvl1pPr>
              <a:defRPr>
                <a:latin typeface="Candara" panose="020E0502030303020204" pitchFamily="34" charset="0"/>
              </a:defRPr>
            </a:lvl1pPr>
          </a:lstStyle>
          <a:p>
            <a:r>
              <a:rPr lang="en-US" altLang="en-US"/>
              <a:t>Understanding Medicaid’s EPSDT Benefit, Spring 2021 | Manatt Health Strategies, LLC</a:t>
            </a:r>
          </a:p>
        </p:txBody>
      </p:sp>
      <p:sp>
        <p:nvSpPr>
          <p:cNvPr id="5" name="Content Placeholder 4"/>
          <p:cNvSpPr>
            <a:spLocks noGrp="1"/>
          </p:cNvSpPr>
          <p:nvPr>
            <p:ph sz="quarter" idx="1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27900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FCE1EAF-DD63-4B30-A626-669E2082AA97}"/>
              </a:ext>
              <a:ext uri="{C183D7F6-B498-43B3-948B-1728B52AA6E4}">
                <adec:decorative xmlns:adec="http://schemas.microsoft.com/office/drawing/2017/decorative" val="1"/>
              </a:ext>
            </a:extLst>
          </p:cNvPr>
          <p:cNvSpPr/>
          <p:nvPr userDrawn="1"/>
        </p:nvSpPr>
        <p:spPr>
          <a:xfrm>
            <a:off x="0" y="6181040"/>
            <a:ext cx="12192000" cy="676960"/>
          </a:xfrm>
          <a:prstGeom prst="rect">
            <a:avLst/>
          </a:prstGeom>
          <a:solidFill>
            <a:srgbClr val="202452"/>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5A7733-5461-7A68-D68A-8CA0122786B9}"/>
              </a:ext>
            </a:extLst>
          </p:cNvPr>
          <p:cNvSpPr>
            <a:spLocks noGrp="1"/>
          </p:cNvSpPr>
          <p:nvPr>
            <p:ph type="title" hasCustomPrompt="1"/>
          </p:nvPr>
        </p:nvSpPr>
        <p:spPr>
          <a:xfrm>
            <a:off x="838200" y="365125"/>
            <a:ext cx="10515600" cy="959583"/>
          </a:xfrm>
        </p:spPr>
        <p:txBody>
          <a:bodyPr>
            <a:normAutofit/>
          </a:bodyPr>
          <a:lstStyle>
            <a:lvl1pPr>
              <a:defRPr sz="3600" b="1">
                <a:solidFill>
                  <a:schemeClr val="tx1"/>
                </a:solidFill>
              </a:defRPr>
            </a:lvl1pPr>
          </a:lstStyle>
          <a:p>
            <a:r>
              <a:rPr lang="en-US" dirty="0"/>
              <a:t>Click to edit master title slide</a:t>
            </a:r>
          </a:p>
        </p:txBody>
      </p:sp>
      <p:sp>
        <p:nvSpPr>
          <p:cNvPr id="3" name="Content Placeholder 2">
            <a:extLst>
              <a:ext uri="{FF2B5EF4-FFF2-40B4-BE49-F238E27FC236}">
                <a16:creationId xmlns:a16="http://schemas.microsoft.com/office/drawing/2014/main" id="{1385EC22-F077-88C1-1231-8ED945C2BD43}"/>
              </a:ext>
            </a:extLst>
          </p:cNvPr>
          <p:cNvSpPr>
            <a:spLocks noGrp="1"/>
          </p:cNvSpPr>
          <p:nvPr>
            <p:ph idx="1"/>
          </p:nvPr>
        </p:nvSpPr>
        <p:spPr>
          <a:xfrm>
            <a:off x="838200" y="1559124"/>
            <a:ext cx="10515600" cy="44853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551F766-2BA6-8BFF-C88B-384F3C2D09CA}"/>
              </a:ext>
            </a:extLst>
          </p:cNvPr>
          <p:cNvSpPr>
            <a:spLocks noGrp="1"/>
          </p:cNvSpPr>
          <p:nvPr>
            <p:ph type="sldNum" sz="quarter" idx="12"/>
          </p:nvPr>
        </p:nvSpPr>
        <p:spPr>
          <a:xfrm>
            <a:off x="11353800" y="6356350"/>
            <a:ext cx="438150" cy="365125"/>
          </a:xfrm>
        </p:spPr>
        <p:txBody>
          <a:bodyPr/>
          <a:lstStyle>
            <a:lvl1pPr>
              <a:defRPr b="1">
                <a:solidFill>
                  <a:schemeClr val="bg1"/>
                </a:solidFill>
              </a:defRPr>
            </a:lvl1pPr>
          </a:lstStyle>
          <a:p>
            <a:fld id="{E0B18CE4-97D9-4A1A-8F60-43D8AF7EE377}" type="slidenum">
              <a:rPr lang="en-US" smtClean="0"/>
              <a:pPr/>
              <a:t>‹#›</a:t>
            </a:fld>
            <a:endParaRPr lang="en-US"/>
          </a:p>
        </p:txBody>
      </p:sp>
      <p:pic>
        <p:nvPicPr>
          <p:cNvPr id="9" name="Picture 8">
            <a:extLst>
              <a:ext uri="{FF2B5EF4-FFF2-40B4-BE49-F238E27FC236}">
                <a16:creationId xmlns:a16="http://schemas.microsoft.com/office/drawing/2014/main" id="{0E16D5F8-11F4-1D2B-C02D-D37C70D28F9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16861" y="336689"/>
            <a:ext cx="1662427" cy="630760"/>
          </a:xfrm>
          <a:prstGeom prst="rect">
            <a:avLst/>
          </a:prstGeom>
        </p:spPr>
      </p:pic>
      <p:sp>
        <p:nvSpPr>
          <p:cNvPr id="15" name="Rectangle 14">
            <a:extLst>
              <a:ext uri="{FF2B5EF4-FFF2-40B4-BE49-F238E27FC236}">
                <a16:creationId xmlns:a16="http://schemas.microsoft.com/office/drawing/2014/main" id="{967A6ED4-1C3C-9F18-2E0A-EC99A3F45C90}"/>
              </a:ext>
              <a:ext uri="{C183D7F6-B498-43B3-948B-1728B52AA6E4}">
                <adec:decorative xmlns:adec="http://schemas.microsoft.com/office/drawing/2017/decorative" val="1"/>
              </a:ext>
            </a:extLst>
          </p:cNvPr>
          <p:cNvSpPr/>
          <p:nvPr userDrawn="1"/>
        </p:nvSpPr>
        <p:spPr>
          <a:xfrm>
            <a:off x="0" y="1362230"/>
            <a:ext cx="12192000" cy="4571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9A36718-0857-9CE2-1CC5-0BEAC9CCD9A0}"/>
              </a:ext>
              <a:ext uri="{C183D7F6-B498-43B3-948B-1728B52AA6E4}">
                <adec:decorative xmlns:adec="http://schemas.microsoft.com/office/drawing/2017/decorative" val="1"/>
              </a:ext>
            </a:extLst>
          </p:cNvPr>
          <p:cNvSpPr/>
          <p:nvPr userDrawn="1"/>
        </p:nvSpPr>
        <p:spPr>
          <a:xfrm>
            <a:off x="-9024" y="1362230"/>
            <a:ext cx="10335127" cy="45719"/>
          </a:xfrm>
          <a:prstGeom prst="rect">
            <a:avLst/>
          </a:prstGeom>
          <a:solidFill>
            <a:srgbClr val="2024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2CFEDA8-D09F-54B4-FF44-231930ABE61E}"/>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298" y="6243383"/>
            <a:ext cx="1382575" cy="524578"/>
          </a:xfrm>
          <a:prstGeom prst="rect">
            <a:avLst/>
          </a:prstGeom>
        </p:spPr>
      </p:pic>
    </p:spTree>
    <p:extLst>
      <p:ext uri="{BB962C8B-B14F-4D97-AF65-F5344CB8AC3E}">
        <p14:creationId xmlns:p14="http://schemas.microsoft.com/office/powerpoint/2010/main" val="289831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F6C06F-AAA9-D0DB-B307-0CD3DB043032}"/>
              </a:ext>
              <a:ext uri="{C183D7F6-B498-43B3-948B-1728B52AA6E4}">
                <adec:decorative xmlns:adec="http://schemas.microsoft.com/office/drawing/2017/decorative" val="1"/>
              </a:ext>
            </a:extLst>
          </p:cNvPr>
          <p:cNvSpPr/>
          <p:nvPr userDrawn="1"/>
        </p:nvSpPr>
        <p:spPr>
          <a:xfrm>
            <a:off x="0" y="1674"/>
            <a:ext cx="12192000" cy="1310800"/>
          </a:xfrm>
          <a:prstGeom prst="rect">
            <a:avLst/>
          </a:prstGeom>
          <a:solidFill>
            <a:srgbClr val="142F5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FCE1EAF-DD63-4B30-A626-669E2082AA97}"/>
              </a:ext>
              <a:ext uri="{C183D7F6-B498-43B3-948B-1728B52AA6E4}">
                <adec:decorative xmlns:adec="http://schemas.microsoft.com/office/drawing/2017/decorative" val="1"/>
              </a:ext>
            </a:extLst>
          </p:cNvPr>
          <p:cNvSpPr/>
          <p:nvPr userDrawn="1"/>
        </p:nvSpPr>
        <p:spPr>
          <a:xfrm>
            <a:off x="0" y="6181040"/>
            <a:ext cx="12192000" cy="676960"/>
          </a:xfrm>
          <a:prstGeom prst="rect">
            <a:avLst/>
          </a:prstGeom>
          <a:solidFill>
            <a:srgbClr val="142F58"/>
          </a:solidFill>
          <a:ln>
            <a:solidFill>
              <a:srgbClr val="142F5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5A7733-5461-7A68-D68A-8CA0122786B9}"/>
              </a:ext>
            </a:extLst>
          </p:cNvPr>
          <p:cNvSpPr>
            <a:spLocks noGrp="1"/>
          </p:cNvSpPr>
          <p:nvPr>
            <p:ph type="title" hasCustomPrompt="1"/>
          </p:nvPr>
        </p:nvSpPr>
        <p:spPr>
          <a:xfrm>
            <a:off x="838200" y="365125"/>
            <a:ext cx="10515600" cy="959583"/>
          </a:xfrm>
        </p:spPr>
        <p:txBody>
          <a:bodyPr>
            <a:normAutofit/>
          </a:bodyPr>
          <a:lstStyle>
            <a:lvl1pPr>
              <a:defRPr sz="3600" b="1">
                <a:solidFill>
                  <a:schemeClr val="bg1"/>
                </a:solidFill>
              </a:defRPr>
            </a:lvl1pPr>
          </a:lstStyle>
          <a:p>
            <a:r>
              <a:rPr lang="en-US" dirty="0"/>
              <a:t>Click to edit master title slide</a:t>
            </a:r>
          </a:p>
        </p:txBody>
      </p:sp>
      <p:sp>
        <p:nvSpPr>
          <p:cNvPr id="3" name="Content Placeholder 2">
            <a:extLst>
              <a:ext uri="{FF2B5EF4-FFF2-40B4-BE49-F238E27FC236}">
                <a16:creationId xmlns:a16="http://schemas.microsoft.com/office/drawing/2014/main" id="{1385EC22-F077-88C1-1231-8ED945C2BD43}"/>
              </a:ext>
            </a:extLst>
          </p:cNvPr>
          <p:cNvSpPr>
            <a:spLocks noGrp="1"/>
          </p:cNvSpPr>
          <p:nvPr>
            <p:ph idx="1"/>
          </p:nvPr>
        </p:nvSpPr>
        <p:spPr>
          <a:xfrm>
            <a:off x="838200" y="1566853"/>
            <a:ext cx="10515600" cy="44853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551F766-2BA6-8BFF-C88B-384F3C2D09CA}"/>
              </a:ext>
            </a:extLst>
          </p:cNvPr>
          <p:cNvSpPr>
            <a:spLocks noGrp="1"/>
          </p:cNvSpPr>
          <p:nvPr>
            <p:ph type="sldNum" sz="quarter" idx="12"/>
          </p:nvPr>
        </p:nvSpPr>
        <p:spPr>
          <a:xfrm>
            <a:off x="11353800" y="6356350"/>
            <a:ext cx="438150" cy="365125"/>
          </a:xfrm>
        </p:spPr>
        <p:txBody>
          <a:bodyPr/>
          <a:lstStyle>
            <a:lvl1pPr>
              <a:defRPr b="1">
                <a:solidFill>
                  <a:schemeClr val="bg1"/>
                </a:solidFill>
              </a:defRPr>
            </a:lvl1pPr>
          </a:lstStyle>
          <a:p>
            <a:fld id="{E0B18CE4-97D9-4A1A-8F60-43D8AF7EE377}" type="slidenum">
              <a:rPr lang="en-US" smtClean="0"/>
              <a:pPr/>
              <a:t>‹#›</a:t>
            </a:fld>
            <a:endParaRPr lang="en-US"/>
          </a:p>
        </p:txBody>
      </p:sp>
      <p:sp>
        <p:nvSpPr>
          <p:cNvPr id="15" name="Rectangle 14">
            <a:extLst>
              <a:ext uri="{FF2B5EF4-FFF2-40B4-BE49-F238E27FC236}">
                <a16:creationId xmlns:a16="http://schemas.microsoft.com/office/drawing/2014/main" id="{967A6ED4-1C3C-9F18-2E0A-EC99A3F45C90}"/>
              </a:ext>
              <a:ext uri="{C183D7F6-B498-43B3-948B-1728B52AA6E4}">
                <adec:decorative xmlns:adec="http://schemas.microsoft.com/office/drawing/2017/decorative" val="1"/>
              </a:ext>
            </a:extLst>
          </p:cNvPr>
          <p:cNvSpPr/>
          <p:nvPr userDrawn="1"/>
        </p:nvSpPr>
        <p:spPr>
          <a:xfrm>
            <a:off x="0" y="1312472"/>
            <a:ext cx="12192000" cy="10367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A147AA7-ED37-3AD1-17FC-49D54D0212B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298" y="6243383"/>
            <a:ext cx="1382575" cy="524578"/>
          </a:xfrm>
          <a:prstGeom prst="rect">
            <a:avLst/>
          </a:prstGeom>
        </p:spPr>
      </p:pic>
    </p:spTree>
    <p:extLst>
      <p:ext uri="{BB962C8B-B14F-4D97-AF65-F5344CB8AC3E}">
        <p14:creationId xmlns:p14="http://schemas.microsoft.com/office/powerpoint/2010/main" val="485414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woman">
            <a:extLst>
              <a:ext uri="{FF2B5EF4-FFF2-40B4-BE49-F238E27FC236}">
                <a16:creationId xmlns:a16="http://schemas.microsoft.com/office/drawing/2014/main" id="{22AB73A1-850C-4FB7-C17B-4ADA9777D71D}"/>
              </a:ext>
              <a:ext uri="{C183D7F6-B498-43B3-948B-1728B52AA6E4}">
                <adec:decorative xmlns:adec="http://schemas.microsoft.com/office/drawing/2017/decorative" val="1"/>
              </a:ext>
            </a:extLst>
          </p:cNvPr>
          <p:cNvPicPr preferRelativeResize="0"/>
          <p:nvPr userDrawn="1"/>
        </p:nvPicPr>
        <p:blipFill rotWithShape="1">
          <a:blip r:embed="rId2">
            <a:alphaModFix/>
            <a:grayscl/>
          </a:blip>
          <a:srcRect l="7454" r="20871"/>
          <a:stretch/>
        </p:blipFill>
        <p:spPr>
          <a:xfrm flipH="1">
            <a:off x="147962" y="-34199"/>
            <a:ext cx="7235291" cy="6950810"/>
          </a:xfrm>
          <a:custGeom>
            <a:avLst/>
            <a:gdLst/>
            <a:ahLst/>
            <a:cxnLst/>
            <a:rect l="l" t="t" r="r" b="b"/>
            <a:pathLst>
              <a:path w="21600" h="21600" extrusionOk="0">
                <a:moveTo>
                  <a:pt x="8131" y="0"/>
                </a:moveTo>
                <a:cubicBezTo>
                  <a:pt x="8421" y="1440"/>
                  <a:pt x="8569" y="2909"/>
                  <a:pt x="8568" y="4382"/>
                </a:cubicBezTo>
                <a:cubicBezTo>
                  <a:pt x="8568" y="11553"/>
                  <a:pt x="5165" y="17869"/>
                  <a:pt x="0" y="21566"/>
                </a:cubicBezTo>
                <a:lnTo>
                  <a:pt x="0" y="21600"/>
                </a:lnTo>
                <a:lnTo>
                  <a:pt x="21600" y="21600"/>
                </a:lnTo>
                <a:lnTo>
                  <a:pt x="21600" y="0"/>
                </a:lnTo>
                <a:lnTo>
                  <a:pt x="8131" y="0"/>
                </a:lnTo>
                <a:close/>
              </a:path>
            </a:pathLst>
          </a:custGeom>
          <a:noFill/>
          <a:ln>
            <a:noFill/>
          </a:ln>
        </p:spPr>
      </p:pic>
      <p:sp>
        <p:nvSpPr>
          <p:cNvPr id="40" name="Freeform: Shape 39">
            <a:extLst>
              <a:ext uri="{FF2B5EF4-FFF2-40B4-BE49-F238E27FC236}">
                <a16:creationId xmlns:a16="http://schemas.microsoft.com/office/drawing/2014/main" id="{DFB455BB-5A17-F68C-3F8E-25434413E91A}"/>
              </a:ext>
              <a:ext uri="{C183D7F6-B498-43B3-948B-1728B52AA6E4}">
                <adec:decorative xmlns:adec="http://schemas.microsoft.com/office/drawing/2017/decorative" val="1"/>
              </a:ext>
            </a:extLst>
          </p:cNvPr>
          <p:cNvSpPr/>
          <p:nvPr userDrawn="1"/>
        </p:nvSpPr>
        <p:spPr>
          <a:xfrm>
            <a:off x="4562176" y="-38100"/>
            <a:ext cx="7629823" cy="6934200"/>
          </a:xfrm>
          <a:custGeom>
            <a:avLst/>
            <a:gdLst>
              <a:gd name="connsiteX0" fmla="*/ 121063 w 7692009"/>
              <a:gd name="connsiteY0" fmla="*/ 0 h 6934200"/>
              <a:gd name="connsiteX1" fmla="*/ 7692009 w 7692009"/>
              <a:gd name="connsiteY1" fmla="*/ 0 h 6934200"/>
              <a:gd name="connsiteX2" fmla="*/ 7692009 w 7692009"/>
              <a:gd name="connsiteY2" fmla="*/ 6934200 h 6934200"/>
              <a:gd name="connsiteX3" fmla="*/ 2586493 w 7692009"/>
              <a:gd name="connsiteY3" fmla="*/ 6934200 h 6934200"/>
              <a:gd name="connsiteX4" fmla="*/ 2516023 w 7692009"/>
              <a:gd name="connsiteY4" fmla="*/ 6871902 h 6934200"/>
              <a:gd name="connsiteX5" fmla="*/ 1211320 w 7692009"/>
              <a:gd name="connsiteY5" fmla="*/ 5304877 h 6934200"/>
              <a:gd name="connsiteX6" fmla="*/ 112914 w 7692009"/>
              <a:gd name="connsiteY6" fmla="*/ 38065 h 6934200"/>
              <a:gd name="connsiteX7" fmla="*/ 121063 w 7692009"/>
              <a:gd name="connsiteY7" fmla="*/ 0 h 693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2009" h="6934200">
                <a:moveTo>
                  <a:pt x="121063" y="0"/>
                </a:moveTo>
                <a:lnTo>
                  <a:pt x="7692009" y="0"/>
                </a:lnTo>
                <a:lnTo>
                  <a:pt x="7692009" y="6934200"/>
                </a:lnTo>
                <a:lnTo>
                  <a:pt x="2586493" y="6934200"/>
                </a:lnTo>
                <a:lnTo>
                  <a:pt x="2516023" y="6871902"/>
                </a:lnTo>
                <a:cubicBezTo>
                  <a:pt x="2030442" y="6423551"/>
                  <a:pt x="1589103" y="5899225"/>
                  <a:pt x="1211320" y="5304877"/>
                </a:cubicBezTo>
                <a:cubicBezTo>
                  <a:pt x="140936" y="3620890"/>
                  <a:pt x="-203904" y="1713551"/>
                  <a:pt x="112914" y="38065"/>
                </a:cubicBezTo>
                <a:lnTo>
                  <a:pt x="121063"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2" name="Google Shape;31;p5">
            <a:extLst>
              <a:ext uri="{FF2B5EF4-FFF2-40B4-BE49-F238E27FC236}">
                <a16:creationId xmlns:a16="http://schemas.microsoft.com/office/drawing/2014/main" id="{8E6ADFC5-9D0C-4EC7-4F29-48142ACE4DF3}"/>
              </a:ext>
              <a:ext uri="{C183D7F6-B498-43B3-948B-1728B52AA6E4}">
                <adec:decorative xmlns:adec="http://schemas.microsoft.com/office/drawing/2017/decorative" val="1"/>
              </a:ext>
            </a:extLst>
          </p:cNvPr>
          <p:cNvSpPr/>
          <p:nvPr userDrawn="1"/>
        </p:nvSpPr>
        <p:spPr>
          <a:xfrm rot="10800000">
            <a:off x="3" y="-38100"/>
            <a:ext cx="2063257" cy="6954710"/>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3" name="Google Shape;32;p5">
            <a:extLst>
              <a:ext uri="{FF2B5EF4-FFF2-40B4-BE49-F238E27FC236}">
                <a16:creationId xmlns:a16="http://schemas.microsoft.com/office/drawing/2014/main" id="{1CDFFD74-BFDF-710A-A420-7FE10FCA30E2}"/>
              </a:ext>
              <a:ext uri="{C183D7F6-B498-43B3-948B-1728B52AA6E4}">
                <adec:decorative xmlns:adec="http://schemas.microsoft.com/office/drawing/2017/decorative" val="1"/>
              </a:ext>
            </a:extLst>
          </p:cNvPr>
          <p:cNvSpPr/>
          <p:nvPr userDrawn="1"/>
        </p:nvSpPr>
        <p:spPr>
          <a:xfrm rot="10800000">
            <a:off x="-3" y="-38100"/>
            <a:ext cx="1903094" cy="6954708"/>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4" name="Google Shape;33;p5">
            <a:extLst>
              <a:ext uri="{FF2B5EF4-FFF2-40B4-BE49-F238E27FC236}">
                <a16:creationId xmlns:a16="http://schemas.microsoft.com/office/drawing/2014/main" id="{1595BE40-48C8-A46A-C318-43D3E5531939}"/>
              </a:ext>
              <a:ext uri="{C183D7F6-B498-43B3-948B-1728B52AA6E4}">
                <adec:decorative xmlns:adec="http://schemas.microsoft.com/office/drawing/2017/decorative" val="1"/>
              </a:ext>
            </a:extLst>
          </p:cNvPr>
          <p:cNvSpPr/>
          <p:nvPr userDrawn="1"/>
        </p:nvSpPr>
        <p:spPr>
          <a:xfrm rot="10800000">
            <a:off x="-3" y="5541880"/>
            <a:ext cx="1252923" cy="1377305"/>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6" name="Title 1">
            <a:extLst>
              <a:ext uri="{FF2B5EF4-FFF2-40B4-BE49-F238E27FC236}">
                <a16:creationId xmlns:a16="http://schemas.microsoft.com/office/drawing/2014/main" id="{05B57EE4-62FF-193C-28B3-C2C0BA18F114}"/>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9" name="Text Placeholder 2">
            <a:extLst>
              <a:ext uri="{FF2B5EF4-FFF2-40B4-BE49-F238E27FC236}">
                <a16:creationId xmlns:a16="http://schemas.microsoft.com/office/drawing/2014/main" id="{0DD2EA11-3777-601E-3CF9-36463A7CF231}"/>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pic>
        <p:nvPicPr>
          <p:cNvPr id="10" name="Picture 9">
            <a:extLst>
              <a:ext uri="{FF2B5EF4-FFF2-40B4-BE49-F238E27FC236}">
                <a16:creationId xmlns:a16="http://schemas.microsoft.com/office/drawing/2014/main" id="{7FFCFF04-262A-BDBC-5636-92B05CB06DDC}"/>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2158" b="16048"/>
          <a:stretch/>
        </p:blipFill>
        <p:spPr>
          <a:xfrm>
            <a:off x="10510140" y="5972783"/>
            <a:ext cx="1321443" cy="515939"/>
          </a:xfrm>
          <a:prstGeom prst="rect">
            <a:avLst/>
          </a:prstGeom>
        </p:spPr>
      </p:pic>
    </p:spTree>
    <p:extLst>
      <p:ext uri="{BB962C8B-B14F-4D97-AF65-F5344CB8AC3E}">
        <p14:creationId xmlns:p14="http://schemas.microsoft.com/office/powerpoint/2010/main" val="329289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9E4B71E-DE35-AF0A-9F10-DAC82673DCB6}"/>
              </a:ext>
              <a:ext uri="{C183D7F6-B498-43B3-948B-1728B52AA6E4}">
                <adec:decorative xmlns:adec="http://schemas.microsoft.com/office/drawing/2017/decorative" val="1"/>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15460" t="15313" r="6691" b="12205"/>
          <a:stretch/>
        </p:blipFill>
        <p:spPr>
          <a:xfrm>
            <a:off x="0" y="-65314"/>
            <a:ext cx="11166504" cy="6934198"/>
          </a:xfrm>
          <a:prstGeom prst="rect">
            <a:avLst/>
          </a:prstGeom>
        </p:spPr>
      </p:pic>
      <p:sp>
        <p:nvSpPr>
          <p:cNvPr id="40" name="Freeform: Shape 39">
            <a:extLst>
              <a:ext uri="{FF2B5EF4-FFF2-40B4-BE49-F238E27FC236}">
                <a16:creationId xmlns:a16="http://schemas.microsoft.com/office/drawing/2014/main" id="{DFB455BB-5A17-F68C-3F8E-25434413E91A}"/>
              </a:ext>
              <a:ext uri="{C183D7F6-B498-43B3-948B-1728B52AA6E4}">
                <adec:decorative xmlns:adec="http://schemas.microsoft.com/office/drawing/2017/decorative" val="1"/>
              </a:ext>
            </a:extLst>
          </p:cNvPr>
          <p:cNvSpPr/>
          <p:nvPr userDrawn="1"/>
        </p:nvSpPr>
        <p:spPr>
          <a:xfrm>
            <a:off x="5177790" y="-65316"/>
            <a:ext cx="7162800" cy="6934200"/>
          </a:xfrm>
          <a:custGeom>
            <a:avLst/>
            <a:gdLst>
              <a:gd name="connsiteX0" fmla="*/ 121063 w 7692009"/>
              <a:gd name="connsiteY0" fmla="*/ 0 h 6934200"/>
              <a:gd name="connsiteX1" fmla="*/ 7692009 w 7692009"/>
              <a:gd name="connsiteY1" fmla="*/ 0 h 6934200"/>
              <a:gd name="connsiteX2" fmla="*/ 7692009 w 7692009"/>
              <a:gd name="connsiteY2" fmla="*/ 6934200 h 6934200"/>
              <a:gd name="connsiteX3" fmla="*/ 2586493 w 7692009"/>
              <a:gd name="connsiteY3" fmla="*/ 6934200 h 6934200"/>
              <a:gd name="connsiteX4" fmla="*/ 2516023 w 7692009"/>
              <a:gd name="connsiteY4" fmla="*/ 6871902 h 6934200"/>
              <a:gd name="connsiteX5" fmla="*/ 1211320 w 7692009"/>
              <a:gd name="connsiteY5" fmla="*/ 5304877 h 6934200"/>
              <a:gd name="connsiteX6" fmla="*/ 112914 w 7692009"/>
              <a:gd name="connsiteY6" fmla="*/ 38065 h 6934200"/>
              <a:gd name="connsiteX7" fmla="*/ 121063 w 7692009"/>
              <a:gd name="connsiteY7" fmla="*/ 0 h 693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2009" h="6934200">
                <a:moveTo>
                  <a:pt x="121063" y="0"/>
                </a:moveTo>
                <a:lnTo>
                  <a:pt x="7692009" y="0"/>
                </a:lnTo>
                <a:lnTo>
                  <a:pt x="7692009" y="6934200"/>
                </a:lnTo>
                <a:lnTo>
                  <a:pt x="2586493" y="6934200"/>
                </a:lnTo>
                <a:lnTo>
                  <a:pt x="2516023" y="6871902"/>
                </a:lnTo>
                <a:cubicBezTo>
                  <a:pt x="2030442" y="6423551"/>
                  <a:pt x="1589103" y="5899225"/>
                  <a:pt x="1211320" y="5304877"/>
                </a:cubicBezTo>
                <a:cubicBezTo>
                  <a:pt x="140936" y="3620890"/>
                  <a:pt x="-203904" y="1713551"/>
                  <a:pt x="112914" y="38065"/>
                </a:cubicBezTo>
                <a:lnTo>
                  <a:pt x="121063"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12" name="Title 1">
            <a:extLst>
              <a:ext uri="{FF2B5EF4-FFF2-40B4-BE49-F238E27FC236}">
                <a16:creationId xmlns:a16="http://schemas.microsoft.com/office/drawing/2014/main" id="{F9809EA7-D081-65BE-10B8-C9F4ACA215C9}"/>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13" name="Text Placeholder 2">
            <a:extLst>
              <a:ext uri="{FF2B5EF4-FFF2-40B4-BE49-F238E27FC236}">
                <a16:creationId xmlns:a16="http://schemas.microsoft.com/office/drawing/2014/main" id="{9494583C-AC19-2487-35E4-AF3A53F25FA7}"/>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sp>
        <p:nvSpPr>
          <p:cNvPr id="14" name="Google Shape;31;p5">
            <a:extLst>
              <a:ext uri="{FF2B5EF4-FFF2-40B4-BE49-F238E27FC236}">
                <a16:creationId xmlns:a16="http://schemas.microsoft.com/office/drawing/2014/main" id="{6782E71B-8E80-2310-7F30-76121B0B1727}"/>
              </a:ext>
              <a:ext uri="{C183D7F6-B498-43B3-948B-1728B52AA6E4}">
                <adec:decorative xmlns:adec="http://schemas.microsoft.com/office/drawing/2017/decorative" val="1"/>
              </a:ext>
            </a:extLst>
          </p:cNvPr>
          <p:cNvSpPr/>
          <p:nvPr userDrawn="1"/>
        </p:nvSpPr>
        <p:spPr>
          <a:xfrm rot="10800000">
            <a:off x="3" y="-38100"/>
            <a:ext cx="2063257" cy="6954710"/>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5" name="Google Shape;32;p5">
            <a:extLst>
              <a:ext uri="{FF2B5EF4-FFF2-40B4-BE49-F238E27FC236}">
                <a16:creationId xmlns:a16="http://schemas.microsoft.com/office/drawing/2014/main" id="{BA10BA2C-2863-4A4B-E824-2274A2083D26}"/>
              </a:ext>
              <a:ext uri="{C183D7F6-B498-43B3-948B-1728B52AA6E4}">
                <adec:decorative xmlns:adec="http://schemas.microsoft.com/office/drawing/2017/decorative" val="1"/>
              </a:ext>
            </a:extLst>
          </p:cNvPr>
          <p:cNvSpPr/>
          <p:nvPr userDrawn="1"/>
        </p:nvSpPr>
        <p:spPr>
          <a:xfrm rot="10800000">
            <a:off x="-3" y="-38100"/>
            <a:ext cx="1903094" cy="6954708"/>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6" name="Google Shape;33;p5">
            <a:extLst>
              <a:ext uri="{FF2B5EF4-FFF2-40B4-BE49-F238E27FC236}">
                <a16:creationId xmlns:a16="http://schemas.microsoft.com/office/drawing/2014/main" id="{9E1E2147-C2F9-30D7-2589-5348A78D1CBB}"/>
              </a:ext>
              <a:ext uri="{C183D7F6-B498-43B3-948B-1728B52AA6E4}">
                <adec:decorative xmlns:adec="http://schemas.microsoft.com/office/drawing/2017/decorative" val="1"/>
              </a:ext>
            </a:extLst>
          </p:cNvPr>
          <p:cNvSpPr/>
          <p:nvPr userDrawn="1"/>
        </p:nvSpPr>
        <p:spPr>
          <a:xfrm rot="10800000">
            <a:off x="-3" y="5541880"/>
            <a:ext cx="1252923" cy="1377305"/>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pic>
        <p:nvPicPr>
          <p:cNvPr id="2" name="Picture 1">
            <a:extLst>
              <a:ext uri="{FF2B5EF4-FFF2-40B4-BE49-F238E27FC236}">
                <a16:creationId xmlns:a16="http://schemas.microsoft.com/office/drawing/2014/main" id="{A735DA11-7CDF-718E-F072-33D30A0B0BBC}"/>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2158" b="16048"/>
          <a:stretch/>
        </p:blipFill>
        <p:spPr>
          <a:xfrm>
            <a:off x="10510140" y="5972783"/>
            <a:ext cx="1321443" cy="515939"/>
          </a:xfrm>
          <a:prstGeom prst="rect">
            <a:avLst/>
          </a:prstGeom>
        </p:spPr>
      </p:pic>
    </p:spTree>
    <p:extLst>
      <p:ext uri="{BB962C8B-B14F-4D97-AF65-F5344CB8AC3E}">
        <p14:creationId xmlns:p14="http://schemas.microsoft.com/office/powerpoint/2010/main" val="44733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B2CFA87-DE41-CF80-A39B-3C69C89CDCB3}"/>
              </a:ext>
              <a:ext uri="{C183D7F6-B498-43B3-948B-1728B52AA6E4}">
                <adec:decorative xmlns:adec="http://schemas.microsoft.com/office/drawing/2017/decorative" val="1"/>
              </a:ext>
            </a:extLst>
          </p:cNvPr>
          <p:cNvPicPr>
            <a:picLocks noChangeAspect="1"/>
          </p:cNvPicPr>
          <p:nvPr userDrawn="1"/>
        </p:nvPicPr>
        <p:blipFill rotWithShape="1">
          <a:blip r:embed="rId2" cstate="print">
            <a:grayscl/>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l="25623" t="752" b="8181"/>
          <a:stretch/>
        </p:blipFill>
        <p:spPr>
          <a:xfrm>
            <a:off x="-1" y="5725"/>
            <a:ext cx="8470765" cy="6917589"/>
          </a:xfrm>
          <a:prstGeom prst="rect">
            <a:avLst/>
          </a:prstGeom>
        </p:spPr>
      </p:pic>
      <p:sp>
        <p:nvSpPr>
          <p:cNvPr id="40" name="Freeform: Shape 39">
            <a:extLst>
              <a:ext uri="{FF2B5EF4-FFF2-40B4-BE49-F238E27FC236}">
                <a16:creationId xmlns:a16="http://schemas.microsoft.com/office/drawing/2014/main" id="{DFB455BB-5A17-F68C-3F8E-25434413E91A}"/>
              </a:ext>
              <a:ext uri="{C183D7F6-B498-43B3-948B-1728B52AA6E4}">
                <adec:decorative xmlns:adec="http://schemas.microsoft.com/office/drawing/2017/decorative" val="1"/>
              </a:ext>
            </a:extLst>
          </p:cNvPr>
          <p:cNvSpPr/>
          <p:nvPr userDrawn="1"/>
        </p:nvSpPr>
        <p:spPr>
          <a:xfrm>
            <a:off x="5510967" y="0"/>
            <a:ext cx="6681033" cy="6934200"/>
          </a:xfrm>
          <a:custGeom>
            <a:avLst/>
            <a:gdLst>
              <a:gd name="connsiteX0" fmla="*/ 121063 w 7692009"/>
              <a:gd name="connsiteY0" fmla="*/ 0 h 6934200"/>
              <a:gd name="connsiteX1" fmla="*/ 7692009 w 7692009"/>
              <a:gd name="connsiteY1" fmla="*/ 0 h 6934200"/>
              <a:gd name="connsiteX2" fmla="*/ 7692009 w 7692009"/>
              <a:gd name="connsiteY2" fmla="*/ 6934200 h 6934200"/>
              <a:gd name="connsiteX3" fmla="*/ 2586493 w 7692009"/>
              <a:gd name="connsiteY3" fmla="*/ 6934200 h 6934200"/>
              <a:gd name="connsiteX4" fmla="*/ 2516023 w 7692009"/>
              <a:gd name="connsiteY4" fmla="*/ 6871902 h 6934200"/>
              <a:gd name="connsiteX5" fmla="*/ 1211320 w 7692009"/>
              <a:gd name="connsiteY5" fmla="*/ 5304877 h 6934200"/>
              <a:gd name="connsiteX6" fmla="*/ 112914 w 7692009"/>
              <a:gd name="connsiteY6" fmla="*/ 38065 h 6934200"/>
              <a:gd name="connsiteX7" fmla="*/ 121063 w 7692009"/>
              <a:gd name="connsiteY7" fmla="*/ 0 h 693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2009" h="6934200">
                <a:moveTo>
                  <a:pt x="121063" y="0"/>
                </a:moveTo>
                <a:lnTo>
                  <a:pt x="7692009" y="0"/>
                </a:lnTo>
                <a:lnTo>
                  <a:pt x="7692009" y="6934200"/>
                </a:lnTo>
                <a:lnTo>
                  <a:pt x="2586493" y="6934200"/>
                </a:lnTo>
                <a:lnTo>
                  <a:pt x="2516023" y="6871902"/>
                </a:lnTo>
                <a:cubicBezTo>
                  <a:pt x="2030442" y="6423551"/>
                  <a:pt x="1589103" y="5899225"/>
                  <a:pt x="1211320" y="5304877"/>
                </a:cubicBezTo>
                <a:cubicBezTo>
                  <a:pt x="140936" y="3620890"/>
                  <a:pt x="-203904" y="1713551"/>
                  <a:pt x="112914" y="38065"/>
                </a:cubicBezTo>
                <a:lnTo>
                  <a:pt x="121063"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2" name="Google Shape;31;p5">
            <a:extLst>
              <a:ext uri="{FF2B5EF4-FFF2-40B4-BE49-F238E27FC236}">
                <a16:creationId xmlns:a16="http://schemas.microsoft.com/office/drawing/2014/main" id="{8E6ADFC5-9D0C-4EC7-4F29-48142ACE4DF3}"/>
              </a:ext>
              <a:ext uri="{C183D7F6-B498-43B3-948B-1728B52AA6E4}">
                <adec:decorative xmlns:adec="http://schemas.microsoft.com/office/drawing/2017/decorative" val="1"/>
              </a:ext>
            </a:extLst>
          </p:cNvPr>
          <p:cNvSpPr/>
          <p:nvPr userDrawn="1"/>
        </p:nvSpPr>
        <p:spPr>
          <a:xfrm rot="10800000">
            <a:off x="4" y="-981"/>
            <a:ext cx="2063257" cy="6917591"/>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3" name="Google Shape;32;p5">
            <a:extLst>
              <a:ext uri="{FF2B5EF4-FFF2-40B4-BE49-F238E27FC236}">
                <a16:creationId xmlns:a16="http://schemas.microsoft.com/office/drawing/2014/main" id="{1CDFFD74-BFDF-710A-A420-7FE10FCA30E2}"/>
              </a:ext>
              <a:ext uri="{C183D7F6-B498-43B3-948B-1728B52AA6E4}">
                <adec:decorative xmlns:adec="http://schemas.microsoft.com/office/drawing/2017/decorative" val="1"/>
              </a:ext>
            </a:extLst>
          </p:cNvPr>
          <p:cNvSpPr/>
          <p:nvPr userDrawn="1"/>
        </p:nvSpPr>
        <p:spPr>
          <a:xfrm rot="10800000">
            <a:off x="1" y="-981"/>
            <a:ext cx="1903090" cy="6917589"/>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4" name="Google Shape;33;p5">
            <a:extLst>
              <a:ext uri="{FF2B5EF4-FFF2-40B4-BE49-F238E27FC236}">
                <a16:creationId xmlns:a16="http://schemas.microsoft.com/office/drawing/2014/main" id="{1595BE40-48C8-A46A-C318-43D3E5531939}"/>
              </a:ext>
              <a:ext uri="{C183D7F6-B498-43B3-948B-1728B52AA6E4}">
                <adec:decorative xmlns:adec="http://schemas.microsoft.com/office/drawing/2017/decorative" val="1"/>
              </a:ext>
            </a:extLst>
          </p:cNvPr>
          <p:cNvSpPr/>
          <p:nvPr userDrawn="1"/>
        </p:nvSpPr>
        <p:spPr>
          <a:xfrm rot="10800000">
            <a:off x="-2" y="5537199"/>
            <a:ext cx="1252923" cy="1369954"/>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6" name="Title 1">
            <a:extLst>
              <a:ext uri="{FF2B5EF4-FFF2-40B4-BE49-F238E27FC236}">
                <a16:creationId xmlns:a16="http://schemas.microsoft.com/office/drawing/2014/main" id="{3B8B39C3-765C-F3C9-0F8F-29C089636E07}"/>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9" name="Text Placeholder 2">
            <a:extLst>
              <a:ext uri="{FF2B5EF4-FFF2-40B4-BE49-F238E27FC236}">
                <a16:creationId xmlns:a16="http://schemas.microsoft.com/office/drawing/2014/main" id="{3B90B04C-0FE3-9AD6-C97C-D44B407ADBFD}"/>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pic>
        <p:nvPicPr>
          <p:cNvPr id="7" name="Picture 6">
            <a:extLst>
              <a:ext uri="{FF2B5EF4-FFF2-40B4-BE49-F238E27FC236}">
                <a16:creationId xmlns:a16="http://schemas.microsoft.com/office/drawing/2014/main" id="{9952F410-E549-7BEB-A7D1-F3DEBFE5DCB1}"/>
              </a:ext>
              <a:ext uri="{C183D7F6-B498-43B3-948B-1728B52AA6E4}">
                <adec:decorative xmlns:adec="http://schemas.microsoft.com/office/drawing/2017/decorative" val="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22158" b="16048"/>
          <a:stretch/>
        </p:blipFill>
        <p:spPr>
          <a:xfrm>
            <a:off x="10510140" y="5972783"/>
            <a:ext cx="1321443" cy="515939"/>
          </a:xfrm>
          <a:prstGeom prst="rect">
            <a:avLst/>
          </a:prstGeom>
        </p:spPr>
      </p:pic>
    </p:spTree>
    <p:extLst>
      <p:ext uri="{BB962C8B-B14F-4D97-AF65-F5344CB8AC3E}">
        <p14:creationId xmlns:p14="http://schemas.microsoft.com/office/powerpoint/2010/main" val="383373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A8FF0A-5DBA-74C9-C71D-0686D1A4CA17}"/>
              </a:ext>
              <a:ext uri="{C183D7F6-B498-43B3-948B-1728B52AA6E4}">
                <adec:decorative xmlns:adec="http://schemas.microsoft.com/office/drawing/2017/decorative" val="1"/>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t="1217" b="748"/>
          <a:stretch/>
        </p:blipFill>
        <p:spPr>
          <a:xfrm>
            <a:off x="447673" y="0"/>
            <a:ext cx="6834407" cy="6913863"/>
          </a:xfrm>
          <a:prstGeom prst="rect">
            <a:avLst/>
          </a:prstGeom>
        </p:spPr>
      </p:pic>
      <p:sp>
        <p:nvSpPr>
          <p:cNvPr id="40" name="Freeform: Shape 39">
            <a:extLst>
              <a:ext uri="{FF2B5EF4-FFF2-40B4-BE49-F238E27FC236}">
                <a16:creationId xmlns:a16="http://schemas.microsoft.com/office/drawing/2014/main" id="{DFB455BB-5A17-F68C-3F8E-25434413E91A}"/>
              </a:ext>
              <a:ext uri="{C183D7F6-B498-43B3-948B-1728B52AA6E4}">
                <adec:decorative xmlns:adec="http://schemas.microsoft.com/office/drawing/2017/decorative" val="1"/>
              </a:ext>
            </a:extLst>
          </p:cNvPr>
          <p:cNvSpPr/>
          <p:nvPr userDrawn="1"/>
        </p:nvSpPr>
        <p:spPr>
          <a:xfrm>
            <a:off x="4539417" y="0"/>
            <a:ext cx="7652579" cy="6934200"/>
          </a:xfrm>
          <a:custGeom>
            <a:avLst/>
            <a:gdLst>
              <a:gd name="connsiteX0" fmla="*/ 121063 w 7692009"/>
              <a:gd name="connsiteY0" fmla="*/ 0 h 6934200"/>
              <a:gd name="connsiteX1" fmla="*/ 7692009 w 7692009"/>
              <a:gd name="connsiteY1" fmla="*/ 0 h 6934200"/>
              <a:gd name="connsiteX2" fmla="*/ 7692009 w 7692009"/>
              <a:gd name="connsiteY2" fmla="*/ 6934200 h 6934200"/>
              <a:gd name="connsiteX3" fmla="*/ 2586493 w 7692009"/>
              <a:gd name="connsiteY3" fmla="*/ 6934200 h 6934200"/>
              <a:gd name="connsiteX4" fmla="*/ 2516023 w 7692009"/>
              <a:gd name="connsiteY4" fmla="*/ 6871902 h 6934200"/>
              <a:gd name="connsiteX5" fmla="*/ 1211320 w 7692009"/>
              <a:gd name="connsiteY5" fmla="*/ 5304877 h 6934200"/>
              <a:gd name="connsiteX6" fmla="*/ 112914 w 7692009"/>
              <a:gd name="connsiteY6" fmla="*/ 38065 h 6934200"/>
              <a:gd name="connsiteX7" fmla="*/ 121063 w 7692009"/>
              <a:gd name="connsiteY7" fmla="*/ 0 h 693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2009" h="6934200">
                <a:moveTo>
                  <a:pt x="121063" y="0"/>
                </a:moveTo>
                <a:lnTo>
                  <a:pt x="7692009" y="0"/>
                </a:lnTo>
                <a:lnTo>
                  <a:pt x="7692009" y="6934200"/>
                </a:lnTo>
                <a:lnTo>
                  <a:pt x="2586493" y="6934200"/>
                </a:lnTo>
                <a:lnTo>
                  <a:pt x="2516023" y="6871902"/>
                </a:lnTo>
                <a:cubicBezTo>
                  <a:pt x="2030442" y="6423551"/>
                  <a:pt x="1589103" y="5899225"/>
                  <a:pt x="1211320" y="5304877"/>
                </a:cubicBezTo>
                <a:cubicBezTo>
                  <a:pt x="140936" y="3620890"/>
                  <a:pt x="-203904" y="1713551"/>
                  <a:pt x="112914" y="38065"/>
                </a:cubicBezTo>
                <a:lnTo>
                  <a:pt x="121063"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2" name="Google Shape;31;p5">
            <a:extLst>
              <a:ext uri="{FF2B5EF4-FFF2-40B4-BE49-F238E27FC236}">
                <a16:creationId xmlns:a16="http://schemas.microsoft.com/office/drawing/2014/main" id="{8E6ADFC5-9D0C-4EC7-4F29-48142ACE4DF3}"/>
              </a:ext>
              <a:ext uri="{C183D7F6-B498-43B3-948B-1728B52AA6E4}">
                <adec:decorative xmlns:adec="http://schemas.microsoft.com/office/drawing/2017/decorative" val="1"/>
              </a:ext>
            </a:extLst>
          </p:cNvPr>
          <p:cNvSpPr/>
          <p:nvPr userDrawn="1"/>
        </p:nvSpPr>
        <p:spPr>
          <a:xfrm rot="10800000">
            <a:off x="4" y="-981"/>
            <a:ext cx="2063257" cy="6917591"/>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3" name="Google Shape;32;p5">
            <a:extLst>
              <a:ext uri="{FF2B5EF4-FFF2-40B4-BE49-F238E27FC236}">
                <a16:creationId xmlns:a16="http://schemas.microsoft.com/office/drawing/2014/main" id="{1CDFFD74-BFDF-710A-A420-7FE10FCA30E2}"/>
              </a:ext>
              <a:ext uri="{C183D7F6-B498-43B3-948B-1728B52AA6E4}">
                <adec:decorative xmlns:adec="http://schemas.microsoft.com/office/drawing/2017/decorative" val="1"/>
              </a:ext>
            </a:extLst>
          </p:cNvPr>
          <p:cNvSpPr/>
          <p:nvPr userDrawn="1"/>
        </p:nvSpPr>
        <p:spPr>
          <a:xfrm rot="10800000">
            <a:off x="1" y="-981"/>
            <a:ext cx="1903090" cy="6917589"/>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4" name="Google Shape;33;p5">
            <a:extLst>
              <a:ext uri="{FF2B5EF4-FFF2-40B4-BE49-F238E27FC236}">
                <a16:creationId xmlns:a16="http://schemas.microsoft.com/office/drawing/2014/main" id="{1595BE40-48C8-A46A-C318-43D3E5531939}"/>
              </a:ext>
              <a:ext uri="{C183D7F6-B498-43B3-948B-1728B52AA6E4}">
                <adec:decorative xmlns:adec="http://schemas.microsoft.com/office/drawing/2017/decorative" val="1"/>
              </a:ext>
            </a:extLst>
          </p:cNvPr>
          <p:cNvSpPr/>
          <p:nvPr userDrawn="1"/>
        </p:nvSpPr>
        <p:spPr>
          <a:xfrm rot="10800000">
            <a:off x="-2" y="5537199"/>
            <a:ext cx="1252923" cy="1369954"/>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6" name="Title 1">
            <a:extLst>
              <a:ext uri="{FF2B5EF4-FFF2-40B4-BE49-F238E27FC236}">
                <a16:creationId xmlns:a16="http://schemas.microsoft.com/office/drawing/2014/main" id="{3B8B39C3-765C-F3C9-0F8F-29C089636E07}"/>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9" name="Text Placeholder 2">
            <a:extLst>
              <a:ext uri="{FF2B5EF4-FFF2-40B4-BE49-F238E27FC236}">
                <a16:creationId xmlns:a16="http://schemas.microsoft.com/office/drawing/2014/main" id="{3B90B04C-0FE3-9AD6-C97C-D44B407ADBFD}"/>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pic>
        <p:nvPicPr>
          <p:cNvPr id="7" name="Picture 6">
            <a:extLst>
              <a:ext uri="{FF2B5EF4-FFF2-40B4-BE49-F238E27FC236}">
                <a16:creationId xmlns:a16="http://schemas.microsoft.com/office/drawing/2014/main" id="{690D0633-BDD1-B025-F0DF-E6B941DA5D02}"/>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2158" b="16048"/>
          <a:stretch/>
        </p:blipFill>
        <p:spPr>
          <a:xfrm>
            <a:off x="10510140" y="5972783"/>
            <a:ext cx="1321443" cy="515939"/>
          </a:xfrm>
          <a:prstGeom prst="rect">
            <a:avLst/>
          </a:prstGeom>
        </p:spPr>
      </p:pic>
    </p:spTree>
    <p:extLst>
      <p:ext uri="{BB962C8B-B14F-4D97-AF65-F5344CB8AC3E}">
        <p14:creationId xmlns:p14="http://schemas.microsoft.com/office/powerpoint/2010/main" val="2740525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28A86C-839D-A308-B439-8A2F40BD73D3}"/>
              </a:ext>
              <a:ext uri="{C183D7F6-B498-43B3-948B-1728B52AA6E4}">
                <adec:decorative xmlns:adec="http://schemas.microsoft.com/office/drawing/2017/decorative" val="1"/>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358" t="4386" r="18148" b="15261"/>
          <a:stretch/>
        </p:blipFill>
        <p:spPr>
          <a:xfrm flipH="1">
            <a:off x="-2" y="0"/>
            <a:ext cx="10574847" cy="6890657"/>
          </a:xfrm>
          <a:prstGeom prst="rect">
            <a:avLst/>
          </a:prstGeom>
        </p:spPr>
      </p:pic>
      <p:sp>
        <p:nvSpPr>
          <p:cNvPr id="40" name="Freeform: Shape 39">
            <a:extLst>
              <a:ext uri="{FF2B5EF4-FFF2-40B4-BE49-F238E27FC236}">
                <a16:creationId xmlns:a16="http://schemas.microsoft.com/office/drawing/2014/main" id="{DFB455BB-5A17-F68C-3F8E-25434413E91A}"/>
              </a:ext>
              <a:ext uri="{C183D7F6-B498-43B3-948B-1728B52AA6E4}">
                <adec:decorative xmlns:adec="http://schemas.microsoft.com/office/drawing/2017/decorative" val="1"/>
              </a:ext>
            </a:extLst>
          </p:cNvPr>
          <p:cNvSpPr/>
          <p:nvPr userDrawn="1"/>
        </p:nvSpPr>
        <p:spPr>
          <a:xfrm>
            <a:off x="5770108" y="0"/>
            <a:ext cx="6421889" cy="6934200"/>
          </a:xfrm>
          <a:custGeom>
            <a:avLst/>
            <a:gdLst>
              <a:gd name="connsiteX0" fmla="*/ 121063 w 7692009"/>
              <a:gd name="connsiteY0" fmla="*/ 0 h 6934200"/>
              <a:gd name="connsiteX1" fmla="*/ 7692009 w 7692009"/>
              <a:gd name="connsiteY1" fmla="*/ 0 h 6934200"/>
              <a:gd name="connsiteX2" fmla="*/ 7692009 w 7692009"/>
              <a:gd name="connsiteY2" fmla="*/ 6934200 h 6934200"/>
              <a:gd name="connsiteX3" fmla="*/ 2586493 w 7692009"/>
              <a:gd name="connsiteY3" fmla="*/ 6934200 h 6934200"/>
              <a:gd name="connsiteX4" fmla="*/ 2516023 w 7692009"/>
              <a:gd name="connsiteY4" fmla="*/ 6871902 h 6934200"/>
              <a:gd name="connsiteX5" fmla="*/ 1211320 w 7692009"/>
              <a:gd name="connsiteY5" fmla="*/ 5304877 h 6934200"/>
              <a:gd name="connsiteX6" fmla="*/ 112914 w 7692009"/>
              <a:gd name="connsiteY6" fmla="*/ 38065 h 6934200"/>
              <a:gd name="connsiteX7" fmla="*/ 121063 w 7692009"/>
              <a:gd name="connsiteY7" fmla="*/ 0 h 693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2009" h="6934200">
                <a:moveTo>
                  <a:pt x="121063" y="0"/>
                </a:moveTo>
                <a:lnTo>
                  <a:pt x="7692009" y="0"/>
                </a:lnTo>
                <a:lnTo>
                  <a:pt x="7692009" y="6934200"/>
                </a:lnTo>
                <a:lnTo>
                  <a:pt x="2586493" y="6934200"/>
                </a:lnTo>
                <a:lnTo>
                  <a:pt x="2516023" y="6871902"/>
                </a:lnTo>
                <a:cubicBezTo>
                  <a:pt x="2030442" y="6423551"/>
                  <a:pt x="1589103" y="5899225"/>
                  <a:pt x="1211320" y="5304877"/>
                </a:cubicBezTo>
                <a:cubicBezTo>
                  <a:pt x="140936" y="3620890"/>
                  <a:pt x="-203904" y="1713551"/>
                  <a:pt x="112914" y="38065"/>
                </a:cubicBezTo>
                <a:lnTo>
                  <a:pt x="121063"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2" name="Picture 21">
            <a:extLst>
              <a:ext uri="{FF2B5EF4-FFF2-40B4-BE49-F238E27FC236}">
                <a16:creationId xmlns:a16="http://schemas.microsoft.com/office/drawing/2014/main" id="{72BF763C-B25B-3015-12CE-8E6BA1CE06F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52927" y="348315"/>
            <a:ext cx="2591400" cy="982859"/>
          </a:xfrm>
          <a:prstGeom prst="rect">
            <a:avLst/>
          </a:prstGeom>
        </p:spPr>
      </p:pic>
      <p:sp>
        <p:nvSpPr>
          <p:cNvPr id="2" name="Google Shape;31;p5">
            <a:extLst>
              <a:ext uri="{FF2B5EF4-FFF2-40B4-BE49-F238E27FC236}">
                <a16:creationId xmlns:a16="http://schemas.microsoft.com/office/drawing/2014/main" id="{8E6ADFC5-9D0C-4EC7-4F29-48142ACE4DF3}"/>
              </a:ext>
              <a:ext uri="{C183D7F6-B498-43B3-948B-1728B52AA6E4}">
                <adec:decorative xmlns:adec="http://schemas.microsoft.com/office/drawing/2017/decorative" val="1"/>
              </a:ext>
            </a:extLst>
          </p:cNvPr>
          <p:cNvSpPr/>
          <p:nvPr userDrawn="1"/>
        </p:nvSpPr>
        <p:spPr>
          <a:xfrm rot="10800000">
            <a:off x="4" y="-981"/>
            <a:ext cx="2063257" cy="6917591"/>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0070C0"/>
          </a:solidFill>
          <a:ln>
            <a:noFill/>
          </a:ln>
          <a:effectLst>
            <a:outerShdw blurRad="214313" algn="bl" rotWithShape="0">
              <a:sysClr val="windowText" lastClr="000000">
                <a:alpha val="2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3" name="Google Shape;32;p5">
            <a:extLst>
              <a:ext uri="{FF2B5EF4-FFF2-40B4-BE49-F238E27FC236}">
                <a16:creationId xmlns:a16="http://schemas.microsoft.com/office/drawing/2014/main" id="{1CDFFD74-BFDF-710A-A420-7FE10FCA30E2}"/>
              </a:ext>
              <a:ext uri="{C183D7F6-B498-43B3-948B-1728B52AA6E4}">
                <adec:decorative xmlns:adec="http://schemas.microsoft.com/office/drawing/2017/decorative" val="1"/>
              </a:ext>
            </a:extLst>
          </p:cNvPr>
          <p:cNvSpPr/>
          <p:nvPr userDrawn="1"/>
        </p:nvSpPr>
        <p:spPr>
          <a:xfrm rot="10800000">
            <a:off x="1" y="-981"/>
            <a:ext cx="1903090" cy="6917589"/>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202452"/>
          </a:solidFill>
          <a:ln>
            <a:noFill/>
          </a:ln>
          <a:effectLst>
            <a:outerShdw blurRad="214313" algn="bl" rotWithShape="0">
              <a:sysClr val="windowText" lastClr="000000">
                <a:alpha val="35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4" name="Google Shape;33;p5">
            <a:extLst>
              <a:ext uri="{FF2B5EF4-FFF2-40B4-BE49-F238E27FC236}">
                <a16:creationId xmlns:a16="http://schemas.microsoft.com/office/drawing/2014/main" id="{1595BE40-48C8-A46A-C318-43D3E5531939}"/>
              </a:ext>
              <a:ext uri="{C183D7F6-B498-43B3-948B-1728B52AA6E4}">
                <adec:decorative xmlns:adec="http://schemas.microsoft.com/office/drawing/2017/decorative" val="1"/>
              </a:ext>
            </a:extLst>
          </p:cNvPr>
          <p:cNvSpPr/>
          <p:nvPr userDrawn="1"/>
        </p:nvSpPr>
        <p:spPr>
          <a:xfrm rot="10800000">
            <a:off x="-2" y="5537199"/>
            <a:ext cx="1252923" cy="1369954"/>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noFill/>
          </a:ln>
          <a:effectLst>
            <a:outerShdw blurRad="214313" algn="bl" rotWithShape="0">
              <a:sysClr val="windowText" lastClr="000000">
                <a:alpha val="30000"/>
              </a:sys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6" name="Title 1">
            <a:extLst>
              <a:ext uri="{FF2B5EF4-FFF2-40B4-BE49-F238E27FC236}">
                <a16:creationId xmlns:a16="http://schemas.microsoft.com/office/drawing/2014/main" id="{3B8B39C3-765C-F3C9-0F8F-29C089636E07}"/>
              </a:ext>
            </a:extLst>
          </p:cNvPr>
          <p:cNvSpPr>
            <a:spLocks noGrp="1"/>
          </p:cNvSpPr>
          <p:nvPr>
            <p:ph type="title" hasCustomPrompt="1"/>
          </p:nvPr>
        </p:nvSpPr>
        <p:spPr>
          <a:xfrm>
            <a:off x="6522420" y="3060628"/>
            <a:ext cx="5202558" cy="959583"/>
          </a:xfrm>
        </p:spPr>
        <p:txBody>
          <a:bodyPr>
            <a:normAutofit/>
          </a:bodyPr>
          <a:lstStyle>
            <a:lvl1pPr algn="r">
              <a:defRPr sz="4800" b="1">
                <a:solidFill>
                  <a:schemeClr val="tx1"/>
                </a:solidFill>
              </a:defRPr>
            </a:lvl1pPr>
          </a:lstStyle>
          <a:p>
            <a:r>
              <a:rPr lang="en-US" dirty="0"/>
              <a:t>Click to edit master title slide</a:t>
            </a:r>
          </a:p>
        </p:txBody>
      </p:sp>
      <p:sp>
        <p:nvSpPr>
          <p:cNvPr id="9" name="Text Placeholder 2">
            <a:extLst>
              <a:ext uri="{FF2B5EF4-FFF2-40B4-BE49-F238E27FC236}">
                <a16:creationId xmlns:a16="http://schemas.microsoft.com/office/drawing/2014/main" id="{3B90B04C-0FE3-9AD6-C97C-D44B407ADBFD}"/>
              </a:ext>
            </a:extLst>
          </p:cNvPr>
          <p:cNvSpPr>
            <a:spLocks noGrp="1"/>
          </p:cNvSpPr>
          <p:nvPr>
            <p:ph type="body" idx="1" hasCustomPrompt="1"/>
          </p:nvPr>
        </p:nvSpPr>
        <p:spPr>
          <a:xfrm>
            <a:off x="7758943" y="4220590"/>
            <a:ext cx="3966034" cy="823912"/>
          </a:xfrm>
        </p:spPr>
        <p:txBody>
          <a:bodyPr anchor="b"/>
          <a:lstStyle>
            <a:lvl1pPr marL="0" indent="0" algn="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title slide </a:t>
            </a:r>
          </a:p>
        </p:txBody>
      </p:sp>
      <p:pic>
        <p:nvPicPr>
          <p:cNvPr id="5" name="Picture 4">
            <a:extLst>
              <a:ext uri="{FF2B5EF4-FFF2-40B4-BE49-F238E27FC236}">
                <a16:creationId xmlns:a16="http://schemas.microsoft.com/office/drawing/2014/main" id="{1763321E-E610-69C3-D155-F2BD4BAB9FD8}"/>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2158" b="16048"/>
          <a:stretch/>
        </p:blipFill>
        <p:spPr>
          <a:xfrm>
            <a:off x="10510140" y="5972783"/>
            <a:ext cx="1321443" cy="515939"/>
          </a:xfrm>
          <a:prstGeom prst="rect">
            <a:avLst/>
          </a:prstGeom>
        </p:spPr>
      </p:pic>
    </p:spTree>
    <p:extLst>
      <p:ext uri="{BB962C8B-B14F-4D97-AF65-F5344CB8AC3E}">
        <p14:creationId xmlns:p14="http://schemas.microsoft.com/office/powerpoint/2010/main" val="4280153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7E60874-2C7A-1C96-1D32-4E09A2D886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5AACB0BF-C378-180E-0FFE-5E0A125AF5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69ECA7A7-2BD4-2962-DD79-F2F9B8E4C58C}"/>
              </a:ext>
            </a:extLst>
          </p:cNvPr>
          <p:cNvSpPr>
            <a:spLocks noGrp="1"/>
          </p:cNvSpPr>
          <p:nvPr>
            <p:ph type="sldNum" sz="quarter" idx="4"/>
          </p:nvPr>
        </p:nvSpPr>
        <p:spPr>
          <a:xfrm>
            <a:off x="10915650" y="6356350"/>
            <a:ext cx="4381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B18CE4-97D9-4A1A-8F60-43D8AF7EE377}" type="slidenum">
              <a:rPr lang="en-US" smtClean="0"/>
              <a:t>‹#›</a:t>
            </a:fld>
            <a:endParaRPr lang="en-US" dirty="0"/>
          </a:p>
        </p:txBody>
      </p:sp>
    </p:spTree>
    <p:extLst>
      <p:ext uri="{BB962C8B-B14F-4D97-AF65-F5344CB8AC3E}">
        <p14:creationId xmlns:p14="http://schemas.microsoft.com/office/powerpoint/2010/main" val="22979147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hf hdr="0" ftr="0" dt="0"/>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18/10/relationships/comments" Target="../comments/modernComment_1B2_45915F0C.xm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hyperlink" Target="mailto:BabyCare@dmas.virginia.gov" TargetMode="External"/><Relationship Id="rId4" Type="http://schemas.openxmlformats.org/officeDocument/2006/relationships/hyperlink" Target="mailto:BabySteps@dmas.virginia.g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6D5A2-42AF-9B95-832C-12435BC83653}"/>
              </a:ext>
            </a:extLst>
          </p:cNvPr>
          <p:cNvSpPr>
            <a:spLocks noGrp="1"/>
          </p:cNvSpPr>
          <p:nvPr>
            <p:ph type="title"/>
          </p:nvPr>
        </p:nvSpPr>
        <p:spPr>
          <a:xfrm>
            <a:off x="3937000" y="3060628"/>
            <a:ext cx="7787978" cy="959583"/>
          </a:xfrm>
        </p:spPr>
        <p:txBody>
          <a:bodyPr>
            <a:normAutofit/>
          </a:bodyPr>
          <a:lstStyle/>
          <a:p>
            <a:r>
              <a:rPr lang="en-US" dirty="0"/>
              <a:t>DMAS VICC Meeting Updates</a:t>
            </a:r>
          </a:p>
        </p:txBody>
      </p:sp>
      <p:sp>
        <p:nvSpPr>
          <p:cNvPr id="3" name="Text Placeholder 2">
            <a:extLst>
              <a:ext uri="{FF2B5EF4-FFF2-40B4-BE49-F238E27FC236}">
                <a16:creationId xmlns:a16="http://schemas.microsoft.com/office/drawing/2014/main" id="{BD0E3E27-9B67-1E08-A26A-8930A32C7B40}"/>
              </a:ext>
            </a:extLst>
          </p:cNvPr>
          <p:cNvSpPr>
            <a:spLocks noGrp="1"/>
          </p:cNvSpPr>
          <p:nvPr>
            <p:ph type="body" idx="1"/>
          </p:nvPr>
        </p:nvSpPr>
        <p:spPr>
          <a:xfrm>
            <a:off x="4953000" y="4516923"/>
            <a:ext cx="6915910" cy="823912"/>
          </a:xfrm>
        </p:spPr>
        <p:txBody>
          <a:bodyPr>
            <a:normAutofit fontScale="47500" lnSpcReduction="20000"/>
          </a:bodyPr>
          <a:lstStyle/>
          <a:p>
            <a:endParaRPr lang="en-US" dirty="0"/>
          </a:p>
          <a:p>
            <a:r>
              <a:rPr lang="en-US" sz="4200" dirty="0"/>
              <a:t>Presented by Karla Callaham, HCS Assistant Division Director</a:t>
            </a:r>
          </a:p>
          <a:p>
            <a:endParaRPr lang="en-US" sz="4200" dirty="0"/>
          </a:p>
        </p:txBody>
      </p:sp>
      <p:sp>
        <p:nvSpPr>
          <p:cNvPr id="4" name="Text Placeholder 2">
            <a:extLst>
              <a:ext uri="{FF2B5EF4-FFF2-40B4-BE49-F238E27FC236}">
                <a16:creationId xmlns:a16="http://schemas.microsoft.com/office/drawing/2014/main" id="{39EC5C6C-13DE-86FC-6CBB-EC99B85350FD}"/>
              </a:ext>
            </a:extLst>
          </p:cNvPr>
          <p:cNvSpPr txBox="1">
            <a:spLocks/>
          </p:cNvSpPr>
          <p:nvPr/>
        </p:nvSpPr>
        <p:spPr>
          <a:xfrm>
            <a:off x="4953000" y="4769292"/>
            <a:ext cx="6915910" cy="823912"/>
          </a:xfrm>
          <a:prstGeom prst="rect">
            <a:avLst/>
          </a:prstGeom>
        </p:spPr>
        <p:txBody>
          <a:bodyPr vert="horz" lIns="91440" tIns="45720" rIns="91440" bIns="45720" rtlCol="0" anchor="b">
            <a:normAutofit/>
          </a:bodyPr>
          <a:lstStyle>
            <a:lvl1pPr marL="0" indent="0" algn="r"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endParaRPr lang="en-US" dirty="0"/>
          </a:p>
          <a:p>
            <a:r>
              <a:rPr lang="en-US" sz="1600" dirty="0"/>
              <a:t>September 11, 2024</a:t>
            </a:r>
          </a:p>
        </p:txBody>
      </p:sp>
    </p:spTree>
    <p:extLst>
      <p:ext uri="{BB962C8B-B14F-4D97-AF65-F5344CB8AC3E}">
        <p14:creationId xmlns:p14="http://schemas.microsoft.com/office/powerpoint/2010/main" val="4229402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134B4-A9C8-2ABC-0333-57183A4D4793}"/>
              </a:ext>
            </a:extLst>
          </p:cNvPr>
          <p:cNvSpPr>
            <a:spLocks noGrp="1"/>
          </p:cNvSpPr>
          <p:nvPr>
            <p:ph type="title"/>
          </p:nvPr>
        </p:nvSpPr>
        <p:spPr>
          <a:xfrm>
            <a:off x="838200" y="214399"/>
            <a:ext cx="10515600" cy="959583"/>
          </a:xfrm>
        </p:spPr>
        <p:txBody>
          <a:bodyPr/>
          <a:lstStyle/>
          <a:p>
            <a:pPr algn="ctr"/>
            <a:r>
              <a:rPr lang="en-US" dirty="0">
                <a:latin typeface="Calibri"/>
                <a:ea typeface="Dotum"/>
                <a:cs typeface="Calibri"/>
              </a:rPr>
              <a:t>DMAS Child Health Updates (VICC</a:t>
            </a:r>
            <a:r>
              <a:rPr lang="en-US">
                <a:latin typeface="Calibri"/>
                <a:ea typeface="Dotum"/>
                <a:cs typeface="Calibri"/>
              </a:rPr>
              <a:t>) September 2024</a:t>
            </a:r>
            <a:endParaRPr lang="en-US" dirty="0">
              <a:latin typeface="Calibri"/>
              <a:ea typeface="Dotum"/>
              <a:cs typeface="Calibri"/>
            </a:endParaRPr>
          </a:p>
        </p:txBody>
      </p:sp>
      <p:sp>
        <p:nvSpPr>
          <p:cNvPr id="3" name="Content Placeholder 2">
            <a:extLst>
              <a:ext uri="{FF2B5EF4-FFF2-40B4-BE49-F238E27FC236}">
                <a16:creationId xmlns:a16="http://schemas.microsoft.com/office/drawing/2014/main" id="{EAFBCE63-3548-A4F6-D5E7-916B4129D9CA}"/>
              </a:ext>
            </a:extLst>
          </p:cNvPr>
          <p:cNvSpPr>
            <a:spLocks noGrp="1"/>
          </p:cNvSpPr>
          <p:nvPr>
            <p:ph idx="1"/>
          </p:nvPr>
        </p:nvSpPr>
        <p:spPr>
          <a:xfrm>
            <a:off x="-100483" y="1652263"/>
            <a:ext cx="12198698" cy="5296171"/>
          </a:xfrm>
        </p:spPr>
        <p:txBody>
          <a:bodyPr vert="horz" lIns="91440" tIns="45720" rIns="91440" bIns="45720" rtlCol="0" anchor="t">
            <a:normAutofit/>
          </a:bodyPr>
          <a:lstStyle/>
          <a:p>
            <a:pPr marL="556895" lvl="1" indent="-213995"/>
            <a:r>
              <a:rPr lang="en-US" sz="1600" b="1" dirty="0">
                <a:latin typeface="Calibri"/>
                <a:cs typeface="Calibri"/>
              </a:rPr>
              <a:t>Child Health </a:t>
            </a:r>
            <a:r>
              <a:rPr lang="en-US" sz="1600" dirty="0">
                <a:latin typeface="Calibri"/>
                <a:cs typeface="Calibri"/>
              </a:rPr>
              <a:t>– The finalized version of the Early Intervention Manual is located on MES and the Telehealth Supplement has been updated on the DMAS website.  The EPSDT Manual is currently is awaiting finalization as well as updates to the EPSDT section of the DMAS website. DMAS will continue to develop training around the EPSDT benefit for member/provider education.  </a:t>
            </a:r>
          </a:p>
          <a:p>
            <a:pPr marL="556895" lvl="1" indent="-213995"/>
            <a:r>
              <a:rPr lang="en-US" sz="1600" dirty="0"/>
              <a:t>DMAS promoted Conexus to support children getting eyeglasses in the schools Conexus has screened over 1,055 students. Due to this effort, over 463 students (43%) of the students screened were referred with vision issues. Conexus brought their Mobile Vision Clinic to every Petersburg City Public schools, providing eye exams and glasses to 440 students. While some vision screening costs are supported with Virginia Department of Education funding, and Medicaid (60%), the rest of the cost is raised by Conexus. Conexus also leverages free eyeglass frames and free lab work as well as covering the costs for some of the eye doctors that have served this program in Petersburg</a:t>
            </a:r>
            <a:r>
              <a:rPr lang="en-US" sz="1600" dirty="0">
                <a:cs typeface="Calibri"/>
              </a:rPr>
              <a:t> </a:t>
            </a:r>
          </a:p>
          <a:p>
            <a:pPr marL="556895" lvl="1" indent="-213995"/>
            <a:r>
              <a:rPr lang="en-US" sz="1600" b="1" dirty="0">
                <a:latin typeface="Calibri"/>
                <a:cs typeface="Calibri"/>
              </a:rPr>
              <a:t>Dental </a:t>
            </a:r>
            <a:r>
              <a:rPr lang="en-US" sz="1600" dirty="0">
                <a:latin typeface="Calibri"/>
                <a:cs typeface="Calibri"/>
              </a:rPr>
              <a:t>– Virginia Medicaid dental program changed its name from “Smiles for “Children” to “Cardinal Care Smiles.”</a:t>
            </a:r>
          </a:p>
          <a:p>
            <a:pPr marL="342900" lvl="1" indent="0">
              <a:buNone/>
            </a:pPr>
            <a:endParaRPr lang="en-US" sz="800" dirty="0">
              <a:latin typeface="Calibri"/>
              <a:cs typeface="Calibri"/>
            </a:endParaRPr>
          </a:p>
          <a:p>
            <a:pPr marL="628650" lvl="1" indent="-285750"/>
            <a:r>
              <a:rPr lang="en-US" sz="1600" b="1" dirty="0">
                <a:latin typeface="Calibri"/>
                <a:cs typeface="Calibri"/>
              </a:rPr>
              <a:t>Baby Steps </a:t>
            </a:r>
            <a:r>
              <a:rPr lang="en-US" sz="1600" dirty="0">
                <a:latin typeface="Calibri"/>
                <a:cs typeface="Calibri"/>
              </a:rPr>
              <a:t>VA (Maternal Health programs and initiatives) focuses on addressing Infant and Maternal Health in a holistic manner and continues to focus on the needs of pregnant and postpartum women.  </a:t>
            </a:r>
          </a:p>
          <a:p>
            <a:pPr marL="1014095" lvl="2" indent="-213995"/>
            <a:r>
              <a:rPr lang="en-US" sz="1600" dirty="0">
                <a:latin typeface="Calibri"/>
                <a:cs typeface="Calibri"/>
              </a:rPr>
              <a:t>Our next two Baby Steps meeting is Friday, September 13</a:t>
            </a:r>
            <a:r>
              <a:rPr lang="en-US" sz="1600" baseline="30000" dirty="0">
                <a:latin typeface="Calibri"/>
                <a:cs typeface="Calibri"/>
              </a:rPr>
              <a:t>th</a:t>
            </a:r>
            <a:r>
              <a:rPr lang="en-US" sz="1600" dirty="0">
                <a:latin typeface="Calibri"/>
                <a:cs typeface="Calibri"/>
              </a:rPr>
              <a:t> from 10am-11:30am, and Friday November 15</a:t>
            </a:r>
            <a:r>
              <a:rPr lang="en-US" sz="1600" baseline="30000" dirty="0">
                <a:latin typeface="Calibri"/>
                <a:cs typeface="Calibri"/>
              </a:rPr>
              <a:t>th</a:t>
            </a:r>
            <a:r>
              <a:rPr lang="en-US" sz="1600" dirty="0">
                <a:latin typeface="Calibri"/>
                <a:cs typeface="Calibri"/>
              </a:rPr>
              <a:t>, 10am-11:30am. If interested in attending, please email </a:t>
            </a:r>
            <a:r>
              <a:rPr lang="en-US" sz="1600" dirty="0">
                <a:latin typeface="Calibri"/>
                <a:cs typeface="Calibri"/>
                <a:hlinkClick r:id="rId4"/>
              </a:rPr>
              <a:t>BabySteps@dmas.virginia.gov</a:t>
            </a:r>
            <a:r>
              <a:rPr lang="en-US" sz="1600" dirty="0">
                <a:latin typeface="Calibri"/>
                <a:cs typeface="Calibri"/>
              </a:rPr>
              <a:t> </a:t>
            </a:r>
          </a:p>
          <a:p>
            <a:pPr marL="1014095" lvl="2" indent="-213995"/>
            <a:endParaRPr lang="en-US" sz="800" dirty="0">
              <a:latin typeface="Calibri"/>
              <a:cs typeface="Calibri"/>
            </a:endParaRPr>
          </a:p>
          <a:p>
            <a:pPr marL="514350" lvl="1" indent="-171450">
              <a:buFont typeface="Wingdings" panose="05000000000000000000" pitchFamily="2" charset="2"/>
              <a:buChar char="§"/>
            </a:pPr>
            <a:r>
              <a:rPr lang="en-US" sz="1600" b="1" dirty="0">
                <a:latin typeface="Calibri"/>
                <a:cs typeface="Calibri"/>
              </a:rPr>
              <a:t>Baby Care </a:t>
            </a:r>
            <a:r>
              <a:rPr lang="en-US" sz="1600" dirty="0">
                <a:latin typeface="Calibri"/>
                <a:cs typeface="Calibri"/>
              </a:rPr>
              <a:t>(BC) offers case management for high-risk mothers (12 months post partum) and their infants up to 2 years of age), along with expanded prenatal services for pregnant and postpartum persons. You can find a provider factsheet on Baby Care services and billing at </a:t>
            </a:r>
            <a:r>
              <a:rPr lang="en-US" sz="1600" dirty="0">
                <a:latin typeface="Calibri"/>
                <a:cs typeface="Calibri"/>
                <a:hlinkClick r:id="rId5"/>
              </a:rPr>
              <a:t>BabyCare@dmas.virginia.gov</a:t>
            </a:r>
            <a:r>
              <a:rPr lang="en-US" sz="1600" dirty="0">
                <a:latin typeface="Calibri"/>
                <a:cs typeface="Calibri"/>
              </a:rPr>
              <a:t> </a:t>
            </a:r>
          </a:p>
          <a:p>
            <a:pPr marL="556895" lvl="1" indent="-213995"/>
            <a:endParaRPr lang="en-US" dirty="0">
              <a:latin typeface="Calibri"/>
              <a:cs typeface="Calibri"/>
            </a:endParaRPr>
          </a:p>
          <a:p>
            <a:pPr marL="342900" lvl="1" indent="0">
              <a:buNone/>
            </a:pPr>
            <a:endParaRPr lang="en-US" dirty="0">
              <a:cs typeface="Calibri"/>
            </a:endParaRP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167154956"/>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1_Office Theme">
  <a:themeElements>
    <a:clrScheme name="Cardinal Care">
      <a:dk1>
        <a:sysClr val="windowText" lastClr="000000"/>
      </a:dk1>
      <a:lt1>
        <a:sysClr val="window" lastClr="FFFFFF"/>
      </a:lt1>
      <a:dk2>
        <a:srgbClr val="505046"/>
      </a:dk2>
      <a:lt2>
        <a:srgbClr val="BFBFBF"/>
      </a:lt2>
      <a:accent1>
        <a:srgbClr val="FF0000"/>
      </a:accent1>
      <a:accent2>
        <a:srgbClr val="FF750D"/>
      </a:accent2>
      <a:accent3>
        <a:srgbClr val="0070C0"/>
      </a:accent3>
      <a:accent4>
        <a:srgbClr val="A5A5A5"/>
      </a:accent4>
      <a:accent5>
        <a:srgbClr val="C00000"/>
      </a:accent5>
      <a:accent6>
        <a:srgbClr val="DC5E00"/>
      </a:accent6>
      <a:hlink>
        <a:srgbClr val="FF0000"/>
      </a:hlink>
      <a:folHlink>
        <a:srgbClr val="7F7F7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A873F1237D914497DFA1E8D85B5035" ma:contentTypeVersion="22" ma:contentTypeDescription="Create a new document." ma:contentTypeScope="" ma:versionID="647161f182aaa533d28362e583d8cd84">
  <xsd:schema xmlns:xsd="http://www.w3.org/2001/XMLSchema" xmlns:xs="http://www.w3.org/2001/XMLSchema" xmlns:p="http://schemas.microsoft.com/office/2006/metadata/properties" xmlns:ns2="ce556be0-c294-43de-afe1-0aa1eca57840" xmlns:ns3="93a2e542-a916-4ab4-932f-f5e77b65553e" targetNamespace="http://schemas.microsoft.com/office/2006/metadata/properties" ma:root="true" ma:fieldsID="462dce567d930036c0605bc8b08ef18c" ns2:_="" ns3:_="">
    <xsd:import namespace="ce556be0-c294-43de-afe1-0aa1eca57840"/>
    <xsd:import namespace="93a2e542-a916-4ab4-932f-f5e77b65553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Comments" minOccurs="0"/>
                <xsd:element ref="ns3:SharedWithUsers" minOccurs="0"/>
                <xsd:element ref="ns3:SharedWithDetails" minOccurs="0"/>
                <xsd:element ref="ns2:ReportType" minOccurs="0"/>
                <xsd:element ref="ns2:Region" minOccurs="0"/>
                <xsd:element ref="ns2:lcf76f155ced4ddcb4097134ff3c332f" minOccurs="0"/>
                <xsd:element ref="ns3:TaxCatchAll" minOccurs="0"/>
                <xsd:element ref="ns2:MediaLengthInSeconds" minOccurs="0"/>
                <xsd:element ref="ns2:Notes" minOccurs="0"/>
                <xsd:element ref="ns2:MediaServiceObjectDetectorVersions" minOccurs="0"/>
                <xsd:element ref="ns2:AddedtoTab"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556be0-c294-43de-afe1-0aa1eca578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2" ma:description=""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ReportType" ma:index="19" nillable="true" ma:displayName="Tags" ma:format="Dropdown" ma:internalName="ReportType">
      <xsd:complexType>
        <xsd:complexContent>
          <xsd:extension base="dms:MultiChoice">
            <xsd:sequence>
              <xsd:element name="Value" maxOccurs="unbounded" minOccurs="0" nillable="true">
                <xsd:simpleType>
                  <xsd:restriction base="dms:Choice">
                    <xsd:enumeration value="Initial"/>
                    <xsd:enumeration value="Midyear"/>
                    <xsd:enumeration value="Final"/>
                    <xsd:enumeration value="Revised"/>
                    <xsd:enumeration value="ARPA"/>
                    <xsd:enumeration value="Therapy"/>
                    <xsd:enumeration value="Active Users"/>
                    <xsd:enumeration value="Fed Balance"/>
                    <xsd:enumeration value="Lookup Table"/>
                    <xsd:enumeration value="Compilation"/>
                    <xsd:enumeration value="SFY Data Table"/>
                  </xsd:restriction>
                </xsd:simpleType>
              </xsd:element>
            </xsd:sequence>
          </xsd:extension>
        </xsd:complexContent>
      </xsd:complexType>
    </xsd:element>
    <xsd:element name="Region" ma:index="20" nillable="true" ma:displayName="Region" ma:format="Dropdown" ma:internalName="Region">
      <xsd:complexType>
        <xsd:complexContent>
          <xsd:extension base="dms:MultiChoice">
            <xsd:sequence>
              <xsd:element name="Value" maxOccurs="unbounded" minOccurs="0" nillable="true">
                <xsd:simpleType>
                  <xsd:restriction base="dms:Choice">
                    <xsd:enumeration value="NOVA"/>
                    <xsd:enumeration value="Central"/>
                    <xsd:enumeration value="South Central"/>
                    <xsd:enumeration value="Southwest"/>
                    <xsd:enumeration value="Tidewater"/>
                    <xsd:enumeration value="Valley"/>
                  </xsd:restriction>
                </xsd:simpleType>
              </xsd:element>
            </xsd:sequence>
          </xsd:extension>
        </xsd:complexContent>
      </xsd:complex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920e099-540f-4e49-b54d-0e500676ccfd" ma:termSetId="09814cd3-568e-fe90-9814-8d621ff8fb84" ma:anchorId="fba54fb3-c3e1-fe81-a776-ca4b69148c4d" ma:open="true" ma:isKeyword="false">
      <xsd:complexType>
        <xsd:sequence>
          <xsd:element ref="pc:Terms" minOccurs="0" maxOccurs="1"/>
        </xsd:sequence>
      </xsd:complexType>
    </xsd:element>
    <xsd:element name="MediaLengthInSeconds" ma:index="24" nillable="true" ma:displayName="MediaLengthInSeconds" ma:hidden="true" ma:internalName="MediaLengthInSeconds" ma:readOnly="true">
      <xsd:simpleType>
        <xsd:restriction base="dms:Unknown"/>
      </xsd:simpleType>
    </xsd:element>
    <xsd:element name="Notes" ma:index="25" nillable="true" ma:displayName="Notes" ma:format="Dropdown" ma:internalName="Notes">
      <xsd:simpleType>
        <xsd:restriction base="dms:Note">
          <xsd:maxLength value="255"/>
        </xsd:restriction>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AddedtoTab" ma:index="27" nillable="true" ma:displayName="Added to Tab" ma:default="1" ma:format="Dropdown" ma:internalName="AddedtoTab">
      <xsd:simpleType>
        <xsd:restriction base="dms:Boolean"/>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3a2e542-a916-4ab4-932f-f5e77b65553e"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ff9793c-5cf0-4516-952c-887665a41a3e}" ma:internalName="TaxCatchAll" ma:showField="CatchAllData" ma:web="93a2e542-a916-4ab4-932f-f5e77b6555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omments xmlns="ce556be0-c294-43de-afe1-0aa1eca57840" xsi:nil="true"/>
    <AddedtoTab xmlns="ce556be0-c294-43de-afe1-0aa1eca57840">true</AddedtoTab>
    <Notes xmlns="ce556be0-c294-43de-afe1-0aa1eca57840" xsi:nil="true"/>
    <lcf76f155ced4ddcb4097134ff3c332f xmlns="ce556be0-c294-43de-afe1-0aa1eca57840">
      <Terms xmlns="http://schemas.microsoft.com/office/infopath/2007/PartnerControls"/>
    </lcf76f155ced4ddcb4097134ff3c332f>
    <ReportType xmlns="ce556be0-c294-43de-afe1-0aa1eca57840" xsi:nil="true"/>
    <Region xmlns="ce556be0-c294-43de-afe1-0aa1eca57840" xsi:nil="true"/>
    <TaxCatchAll xmlns="93a2e542-a916-4ab4-932f-f5e77b65553e" xsi:nil="true"/>
  </documentManagement>
</p:properties>
</file>

<file path=customXml/itemProps1.xml><?xml version="1.0" encoding="utf-8"?>
<ds:datastoreItem xmlns:ds="http://schemas.openxmlformats.org/officeDocument/2006/customXml" ds:itemID="{765B6C51-3372-4CB8-9294-CDD815BDAC79}"/>
</file>

<file path=customXml/itemProps2.xml><?xml version="1.0" encoding="utf-8"?>
<ds:datastoreItem xmlns:ds="http://schemas.openxmlformats.org/officeDocument/2006/customXml" ds:itemID="{0E3BF620-3D7B-43DF-B7A8-8D0CBC79D58B}"/>
</file>

<file path=customXml/itemProps3.xml><?xml version="1.0" encoding="utf-8"?>
<ds:datastoreItem xmlns:ds="http://schemas.openxmlformats.org/officeDocument/2006/customXml" ds:itemID="{1DF6AB2E-D083-4F9C-B13A-CD7FF272C7F5}"/>
</file>

<file path=docProps/app.xml><?xml version="1.0" encoding="utf-8"?>
<Properties xmlns="http://schemas.openxmlformats.org/officeDocument/2006/extended-properties" xmlns:vt="http://schemas.openxmlformats.org/officeDocument/2006/docPropsVTypes">
  <TotalTime>159</TotalTime>
  <Words>428</Words>
  <Application>Microsoft Office PowerPoint</Application>
  <PresentationFormat>Widescreen</PresentationFormat>
  <Paragraphs>19</Paragraphs>
  <Slides>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Aptos</vt:lpstr>
      <vt:lpstr>Arial</vt:lpstr>
      <vt:lpstr>Calibri</vt:lpstr>
      <vt:lpstr>Candara</vt:lpstr>
      <vt:lpstr>Corbel</vt:lpstr>
      <vt:lpstr>Wingdings</vt:lpstr>
      <vt:lpstr>1_Office Theme</vt:lpstr>
      <vt:lpstr>DMAS VICC Meeting Updates</vt:lpstr>
      <vt:lpstr>DMAS Child Health Updates (VICC) September 2024</vt:lpstr>
    </vt:vector>
  </TitlesOfParts>
  <Company>VITA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DMAS Child Health Updates (VICC) September 2024</dc:title>
  <dc:creator>Myrick, Kimberli (DMAS)</dc:creator>
  <cp:lastModifiedBy>White, Keisha (DBHDS)</cp:lastModifiedBy>
  <cp:revision>2</cp:revision>
  <dcterms:created xsi:type="dcterms:W3CDTF">2024-09-05T13:53:39Z</dcterms:created>
  <dcterms:modified xsi:type="dcterms:W3CDTF">2024-09-10T19:20:39Z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0x01010044A873F1237D914497DFA1E8D85B5035</vt:lpwstr>
  </property>
</Properties>
</file>