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sldIdLst>
    <p:sldId id="256" r:id="rId5"/>
    <p:sldId id="259" r:id="rId6"/>
    <p:sldId id="257" r:id="rId7"/>
    <p:sldId id="258" r:id="rId8"/>
    <p:sldId id="260" r:id="rId9"/>
    <p:sldId id="262" r:id="rId10"/>
    <p:sldId id="263" r:id="rId11"/>
    <p:sldId id="265" r:id="rId12"/>
    <p:sldId id="266" r:id="rId13"/>
    <p:sldId id="264" r:id="rId14"/>
    <p:sldId id="269" r:id="rId15"/>
    <p:sldId id="267" r:id="rId16"/>
    <p:sldId id="268" r:id="rId17"/>
    <p:sldId id="271" r:id="rId18"/>
    <p:sldId id="272" r:id="rId19"/>
    <p:sldId id="270" r:id="rId20"/>
    <p:sldId id="273" r:id="rId21"/>
    <p:sldId id="274" r:id="rId22"/>
    <p:sldId id="275" r:id="rId23"/>
    <p:sldId id="279" r:id="rId24"/>
    <p:sldId id="281" r:id="rId25"/>
    <p:sldId id="276" r:id="rId26"/>
    <p:sldId id="277" r:id="rId27"/>
    <p:sldId id="283" r:id="rId28"/>
    <p:sldId id="295" r:id="rId29"/>
    <p:sldId id="278" r:id="rId30"/>
    <p:sldId id="282" r:id="rId31"/>
    <p:sldId id="300" r:id="rId32"/>
    <p:sldId id="287" r:id="rId33"/>
    <p:sldId id="294" r:id="rId34"/>
    <p:sldId id="289" r:id="rId35"/>
    <p:sldId id="291" r:id="rId36"/>
    <p:sldId id="285" r:id="rId37"/>
    <p:sldId id="296" r:id="rId38"/>
    <p:sldId id="297" r:id="rId39"/>
    <p:sldId id="298" r:id="rId40"/>
    <p:sldId id="301" r:id="rId41"/>
    <p:sldId id="286" r:id="rId42"/>
    <p:sldId id="299"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80654" autoAdjust="0"/>
  </p:normalViewPr>
  <p:slideViewPr>
    <p:cSldViewPr snapToGrid="0">
      <p:cViewPr varScale="1">
        <p:scale>
          <a:sx n="66" d="100"/>
          <a:sy n="66" d="100"/>
        </p:scale>
        <p:origin x="195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CF9E51-107E-4FE1-BBA8-025C95B90C4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4BBD7F7D-8818-434A-BE73-1CD53BDFC2BF}">
      <dgm:prSet phldrT="[Text]"/>
      <dgm:spPr/>
      <dgm:t>
        <a:bodyPr/>
        <a:lstStyle/>
        <a:p>
          <a:r>
            <a:rPr lang="en-US" dirty="0"/>
            <a:t>Community options</a:t>
          </a:r>
        </a:p>
      </dgm:t>
    </dgm:pt>
    <dgm:pt modelId="{73BAD239-26FA-4F12-8AA4-E28EF803E440}" type="parTrans" cxnId="{ADFD5154-4FB0-4B6F-B18C-8E3F65D92FF4}">
      <dgm:prSet/>
      <dgm:spPr/>
      <dgm:t>
        <a:bodyPr/>
        <a:lstStyle/>
        <a:p>
          <a:endParaRPr lang="en-US"/>
        </a:p>
      </dgm:t>
    </dgm:pt>
    <dgm:pt modelId="{19AD7F13-3EE2-4008-A57E-D7AA4B586832}" type="sibTrans" cxnId="{ADFD5154-4FB0-4B6F-B18C-8E3F65D92FF4}">
      <dgm:prSet/>
      <dgm:spPr/>
      <dgm:t>
        <a:bodyPr/>
        <a:lstStyle/>
        <a:p>
          <a:endParaRPr lang="en-US"/>
        </a:p>
      </dgm:t>
    </dgm:pt>
    <dgm:pt modelId="{6DFD8FA6-502E-4420-AE5C-36B05C5770C1}">
      <dgm:prSet phldrT="[Text]"/>
      <dgm:spPr/>
      <dgm:t>
        <a:bodyPr/>
        <a:lstStyle/>
        <a:p>
          <a:r>
            <a:rPr lang="en-US" dirty="0"/>
            <a:t>Support to Enroll</a:t>
          </a:r>
        </a:p>
      </dgm:t>
    </dgm:pt>
    <dgm:pt modelId="{B9987C36-B84D-4BA9-B3D0-D56F9654E4D4}" type="parTrans" cxnId="{41B2B4AF-783F-46A2-A198-F19EE2DF6711}">
      <dgm:prSet/>
      <dgm:spPr/>
      <dgm:t>
        <a:bodyPr/>
        <a:lstStyle/>
        <a:p>
          <a:endParaRPr lang="en-US"/>
        </a:p>
      </dgm:t>
    </dgm:pt>
    <dgm:pt modelId="{7CEA982B-FBF0-4F45-8241-E63E3FF12C98}" type="sibTrans" cxnId="{41B2B4AF-783F-46A2-A198-F19EE2DF6711}">
      <dgm:prSet/>
      <dgm:spPr/>
      <dgm:t>
        <a:bodyPr/>
        <a:lstStyle/>
        <a:p>
          <a:endParaRPr lang="en-US"/>
        </a:p>
      </dgm:t>
    </dgm:pt>
    <dgm:pt modelId="{3A34E5BC-8F35-46CC-A586-61BA57DB64CC}">
      <dgm:prSet phldrT="[Text]"/>
      <dgm:spPr/>
      <dgm:t>
        <a:bodyPr/>
        <a:lstStyle/>
        <a:p>
          <a:r>
            <a:rPr lang="en-US" dirty="0"/>
            <a:t>Transition Supports and Services</a:t>
          </a:r>
        </a:p>
      </dgm:t>
    </dgm:pt>
    <dgm:pt modelId="{47A2EFFD-9EDC-415D-A21B-9CC049A21FF2}" type="parTrans" cxnId="{33BB490A-B3E6-4FBB-8101-210D9352A811}">
      <dgm:prSet/>
      <dgm:spPr/>
      <dgm:t>
        <a:bodyPr/>
        <a:lstStyle/>
        <a:p>
          <a:endParaRPr lang="en-US"/>
        </a:p>
      </dgm:t>
    </dgm:pt>
    <dgm:pt modelId="{1FD6744C-9473-4CDF-B061-DCE348E4A20B}" type="sibTrans" cxnId="{33BB490A-B3E6-4FBB-8101-210D9352A811}">
      <dgm:prSet/>
      <dgm:spPr/>
      <dgm:t>
        <a:bodyPr/>
        <a:lstStyle/>
        <a:p>
          <a:endParaRPr lang="en-US"/>
        </a:p>
      </dgm:t>
    </dgm:pt>
    <dgm:pt modelId="{8349042B-5534-4F89-8481-35F2A364A48A}" type="pres">
      <dgm:prSet presAssocID="{9BCF9E51-107E-4FE1-BBA8-025C95B90C4A}" presName="linear" presStyleCnt="0">
        <dgm:presLayoutVars>
          <dgm:dir/>
          <dgm:animLvl val="lvl"/>
          <dgm:resizeHandles val="exact"/>
        </dgm:presLayoutVars>
      </dgm:prSet>
      <dgm:spPr/>
    </dgm:pt>
    <dgm:pt modelId="{781F3183-1BAB-400A-B428-B3346A93D3C5}" type="pres">
      <dgm:prSet presAssocID="{4BBD7F7D-8818-434A-BE73-1CD53BDFC2BF}" presName="parentLin" presStyleCnt="0"/>
      <dgm:spPr/>
    </dgm:pt>
    <dgm:pt modelId="{46E8F440-DA4E-4612-B67E-23A9DB3760F4}" type="pres">
      <dgm:prSet presAssocID="{4BBD7F7D-8818-434A-BE73-1CD53BDFC2BF}" presName="parentLeftMargin" presStyleLbl="node1" presStyleIdx="0" presStyleCnt="3"/>
      <dgm:spPr/>
    </dgm:pt>
    <dgm:pt modelId="{2CD8FDE2-DC31-4AC9-8FC3-10466C0D3B7E}" type="pres">
      <dgm:prSet presAssocID="{4BBD7F7D-8818-434A-BE73-1CD53BDFC2BF}" presName="parentText" presStyleLbl="node1" presStyleIdx="0" presStyleCnt="3">
        <dgm:presLayoutVars>
          <dgm:chMax val="0"/>
          <dgm:bulletEnabled val="1"/>
        </dgm:presLayoutVars>
      </dgm:prSet>
      <dgm:spPr/>
    </dgm:pt>
    <dgm:pt modelId="{D8045DA0-A5AB-46A7-8C9C-FD00BCF889EF}" type="pres">
      <dgm:prSet presAssocID="{4BBD7F7D-8818-434A-BE73-1CD53BDFC2BF}" presName="negativeSpace" presStyleCnt="0"/>
      <dgm:spPr/>
    </dgm:pt>
    <dgm:pt modelId="{4A08D13E-9EB6-4774-A357-214E7BE3BBB9}" type="pres">
      <dgm:prSet presAssocID="{4BBD7F7D-8818-434A-BE73-1CD53BDFC2BF}" presName="childText" presStyleLbl="conFgAcc1" presStyleIdx="0" presStyleCnt="3">
        <dgm:presLayoutVars>
          <dgm:bulletEnabled val="1"/>
        </dgm:presLayoutVars>
      </dgm:prSet>
      <dgm:spPr/>
    </dgm:pt>
    <dgm:pt modelId="{EFCCF793-9E2E-4ACE-B88D-D5ABBFFA3F24}" type="pres">
      <dgm:prSet presAssocID="{19AD7F13-3EE2-4008-A57E-D7AA4B586832}" presName="spaceBetweenRectangles" presStyleCnt="0"/>
      <dgm:spPr/>
    </dgm:pt>
    <dgm:pt modelId="{C6ADBD22-EDFF-4ED2-8BC9-7687024A79C9}" type="pres">
      <dgm:prSet presAssocID="{6DFD8FA6-502E-4420-AE5C-36B05C5770C1}" presName="parentLin" presStyleCnt="0"/>
      <dgm:spPr/>
    </dgm:pt>
    <dgm:pt modelId="{A2D68A7E-158B-49DB-8D03-998237CAC7B7}" type="pres">
      <dgm:prSet presAssocID="{6DFD8FA6-502E-4420-AE5C-36B05C5770C1}" presName="parentLeftMargin" presStyleLbl="node1" presStyleIdx="0" presStyleCnt="3"/>
      <dgm:spPr/>
    </dgm:pt>
    <dgm:pt modelId="{52261E9E-C415-44AF-B1D0-2D07AF16D671}" type="pres">
      <dgm:prSet presAssocID="{6DFD8FA6-502E-4420-AE5C-36B05C5770C1}" presName="parentText" presStyleLbl="node1" presStyleIdx="1" presStyleCnt="3">
        <dgm:presLayoutVars>
          <dgm:chMax val="0"/>
          <dgm:bulletEnabled val="1"/>
        </dgm:presLayoutVars>
      </dgm:prSet>
      <dgm:spPr/>
    </dgm:pt>
    <dgm:pt modelId="{F7092296-8611-43ED-AF7F-670E23FA8D77}" type="pres">
      <dgm:prSet presAssocID="{6DFD8FA6-502E-4420-AE5C-36B05C5770C1}" presName="negativeSpace" presStyleCnt="0"/>
      <dgm:spPr/>
    </dgm:pt>
    <dgm:pt modelId="{52427A97-03B3-49FC-B296-DFAFBDF829D5}" type="pres">
      <dgm:prSet presAssocID="{6DFD8FA6-502E-4420-AE5C-36B05C5770C1}" presName="childText" presStyleLbl="conFgAcc1" presStyleIdx="1" presStyleCnt="3">
        <dgm:presLayoutVars>
          <dgm:bulletEnabled val="1"/>
        </dgm:presLayoutVars>
      </dgm:prSet>
      <dgm:spPr/>
    </dgm:pt>
    <dgm:pt modelId="{DA5D48C9-DAA7-49A0-AFE3-23E8634D0B86}" type="pres">
      <dgm:prSet presAssocID="{7CEA982B-FBF0-4F45-8241-E63E3FF12C98}" presName="spaceBetweenRectangles" presStyleCnt="0"/>
      <dgm:spPr/>
    </dgm:pt>
    <dgm:pt modelId="{1968DB3E-C6B4-4E8D-8F1C-CDF0D9ED5B20}" type="pres">
      <dgm:prSet presAssocID="{3A34E5BC-8F35-46CC-A586-61BA57DB64CC}" presName="parentLin" presStyleCnt="0"/>
      <dgm:spPr/>
    </dgm:pt>
    <dgm:pt modelId="{5277E869-7F4B-48CC-B363-DF0860B4319A}" type="pres">
      <dgm:prSet presAssocID="{3A34E5BC-8F35-46CC-A586-61BA57DB64CC}" presName="parentLeftMargin" presStyleLbl="node1" presStyleIdx="1" presStyleCnt="3"/>
      <dgm:spPr/>
    </dgm:pt>
    <dgm:pt modelId="{59ECD4ED-148D-4F26-9845-AF9F97EEED10}" type="pres">
      <dgm:prSet presAssocID="{3A34E5BC-8F35-46CC-A586-61BA57DB64CC}" presName="parentText" presStyleLbl="node1" presStyleIdx="2" presStyleCnt="3">
        <dgm:presLayoutVars>
          <dgm:chMax val="0"/>
          <dgm:bulletEnabled val="1"/>
        </dgm:presLayoutVars>
      </dgm:prSet>
      <dgm:spPr/>
    </dgm:pt>
    <dgm:pt modelId="{9FE01B21-D723-4895-A275-4B01D280D253}" type="pres">
      <dgm:prSet presAssocID="{3A34E5BC-8F35-46CC-A586-61BA57DB64CC}" presName="negativeSpace" presStyleCnt="0"/>
      <dgm:spPr/>
    </dgm:pt>
    <dgm:pt modelId="{6844B656-BC89-4EA9-8D6D-4C1EB9C04926}" type="pres">
      <dgm:prSet presAssocID="{3A34E5BC-8F35-46CC-A586-61BA57DB64CC}" presName="childText" presStyleLbl="conFgAcc1" presStyleIdx="2" presStyleCnt="3">
        <dgm:presLayoutVars>
          <dgm:bulletEnabled val="1"/>
        </dgm:presLayoutVars>
      </dgm:prSet>
      <dgm:spPr/>
    </dgm:pt>
  </dgm:ptLst>
  <dgm:cxnLst>
    <dgm:cxn modelId="{33BB490A-B3E6-4FBB-8101-210D9352A811}" srcId="{9BCF9E51-107E-4FE1-BBA8-025C95B90C4A}" destId="{3A34E5BC-8F35-46CC-A586-61BA57DB64CC}" srcOrd="2" destOrd="0" parTransId="{47A2EFFD-9EDC-415D-A21B-9CC049A21FF2}" sibTransId="{1FD6744C-9473-4CDF-B061-DCE348E4A20B}"/>
    <dgm:cxn modelId="{24DFA217-8FAF-48A0-B23D-9DF9EC9524EC}" type="presOf" srcId="{3A34E5BC-8F35-46CC-A586-61BA57DB64CC}" destId="{5277E869-7F4B-48CC-B363-DF0860B4319A}" srcOrd="0" destOrd="0" presId="urn:microsoft.com/office/officeart/2005/8/layout/list1"/>
    <dgm:cxn modelId="{4B89465E-8A5F-4C5A-85ED-177639E825C7}" type="presOf" srcId="{9BCF9E51-107E-4FE1-BBA8-025C95B90C4A}" destId="{8349042B-5534-4F89-8481-35F2A364A48A}" srcOrd="0" destOrd="0" presId="urn:microsoft.com/office/officeart/2005/8/layout/list1"/>
    <dgm:cxn modelId="{F27B2A43-BD53-4DBA-95BA-DE737E5D210B}" type="presOf" srcId="{4BBD7F7D-8818-434A-BE73-1CD53BDFC2BF}" destId="{2CD8FDE2-DC31-4AC9-8FC3-10466C0D3B7E}" srcOrd="1" destOrd="0" presId="urn:microsoft.com/office/officeart/2005/8/layout/list1"/>
    <dgm:cxn modelId="{ADFD5154-4FB0-4B6F-B18C-8E3F65D92FF4}" srcId="{9BCF9E51-107E-4FE1-BBA8-025C95B90C4A}" destId="{4BBD7F7D-8818-434A-BE73-1CD53BDFC2BF}" srcOrd="0" destOrd="0" parTransId="{73BAD239-26FA-4F12-8AA4-E28EF803E440}" sibTransId="{19AD7F13-3EE2-4008-A57E-D7AA4B586832}"/>
    <dgm:cxn modelId="{C6E2B954-4B35-45C1-8788-F61FFE28A8BC}" type="presOf" srcId="{6DFD8FA6-502E-4420-AE5C-36B05C5770C1}" destId="{A2D68A7E-158B-49DB-8D03-998237CAC7B7}" srcOrd="0" destOrd="0" presId="urn:microsoft.com/office/officeart/2005/8/layout/list1"/>
    <dgm:cxn modelId="{13067D76-0061-4FB5-B72E-52D008295EFE}" type="presOf" srcId="{4BBD7F7D-8818-434A-BE73-1CD53BDFC2BF}" destId="{46E8F440-DA4E-4612-B67E-23A9DB3760F4}" srcOrd="0" destOrd="0" presId="urn:microsoft.com/office/officeart/2005/8/layout/list1"/>
    <dgm:cxn modelId="{35FDC483-4255-43DD-A7F5-F25640B7C36E}" type="presOf" srcId="{3A34E5BC-8F35-46CC-A586-61BA57DB64CC}" destId="{59ECD4ED-148D-4F26-9845-AF9F97EEED10}" srcOrd="1" destOrd="0" presId="urn:microsoft.com/office/officeart/2005/8/layout/list1"/>
    <dgm:cxn modelId="{929E7CAF-2B24-48F0-9F98-60F3F917F8D0}" type="presOf" srcId="{6DFD8FA6-502E-4420-AE5C-36B05C5770C1}" destId="{52261E9E-C415-44AF-B1D0-2D07AF16D671}" srcOrd="1" destOrd="0" presId="urn:microsoft.com/office/officeart/2005/8/layout/list1"/>
    <dgm:cxn modelId="{41B2B4AF-783F-46A2-A198-F19EE2DF6711}" srcId="{9BCF9E51-107E-4FE1-BBA8-025C95B90C4A}" destId="{6DFD8FA6-502E-4420-AE5C-36B05C5770C1}" srcOrd="1" destOrd="0" parTransId="{B9987C36-B84D-4BA9-B3D0-D56F9654E4D4}" sibTransId="{7CEA982B-FBF0-4F45-8241-E63E3FF12C98}"/>
    <dgm:cxn modelId="{67D34B2C-41A9-4996-87A0-DEFD746C1E67}" type="presParOf" srcId="{8349042B-5534-4F89-8481-35F2A364A48A}" destId="{781F3183-1BAB-400A-B428-B3346A93D3C5}" srcOrd="0" destOrd="0" presId="urn:microsoft.com/office/officeart/2005/8/layout/list1"/>
    <dgm:cxn modelId="{66665D05-F737-4214-A2FE-34C0A3515D8A}" type="presParOf" srcId="{781F3183-1BAB-400A-B428-B3346A93D3C5}" destId="{46E8F440-DA4E-4612-B67E-23A9DB3760F4}" srcOrd="0" destOrd="0" presId="urn:microsoft.com/office/officeart/2005/8/layout/list1"/>
    <dgm:cxn modelId="{D6B35AFB-D1AC-4FE3-ADA8-33CC80DE1CF3}" type="presParOf" srcId="{781F3183-1BAB-400A-B428-B3346A93D3C5}" destId="{2CD8FDE2-DC31-4AC9-8FC3-10466C0D3B7E}" srcOrd="1" destOrd="0" presId="urn:microsoft.com/office/officeart/2005/8/layout/list1"/>
    <dgm:cxn modelId="{355CB647-89BC-4241-98F6-4FEB24217001}" type="presParOf" srcId="{8349042B-5534-4F89-8481-35F2A364A48A}" destId="{D8045DA0-A5AB-46A7-8C9C-FD00BCF889EF}" srcOrd="1" destOrd="0" presId="urn:microsoft.com/office/officeart/2005/8/layout/list1"/>
    <dgm:cxn modelId="{C9494500-FAD7-4F1E-9820-403879508E14}" type="presParOf" srcId="{8349042B-5534-4F89-8481-35F2A364A48A}" destId="{4A08D13E-9EB6-4774-A357-214E7BE3BBB9}" srcOrd="2" destOrd="0" presId="urn:microsoft.com/office/officeart/2005/8/layout/list1"/>
    <dgm:cxn modelId="{C1A6BF94-0D62-4525-BCCA-2B2485939C5F}" type="presParOf" srcId="{8349042B-5534-4F89-8481-35F2A364A48A}" destId="{EFCCF793-9E2E-4ACE-B88D-D5ABBFFA3F24}" srcOrd="3" destOrd="0" presId="urn:microsoft.com/office/officeart/2005/8/layout/list1"/>
    <dgm:cxn modelId="{99D7D2A8-B5CB-46D4-B77F-8DB5ECDF06A3}" type="presParOf" srcId="{8349042B-5534-4F89-8481-35F2A364A48A}" destId="{C6ADBD22-EDFF-4ED2-8BC9-7687024A79C9}" srcOrd="4" destOrd="0" presId="urn:microsoft.com/office/officeart/2005/8/layout/list1"/>
    <dgm:cxn modelId="{945AF1BA-F859-4FA8-848F-8B94EC9DB5B5}" type="presParOf" srcId="{C6ADBD22-EDFF-4ED2-8BC9-7687024A79C9}" destId="{A2D68A7E-158B-49DB-8D03-998237CAC7B7}" srcOrd="0" destOrd="0" presId="urn:microsoft.com/office/officeart/2005/8/layout/list1"/>
    <dgm:cxn modelId="{474530C3-65AA-4D43-B3B1-58A5B3627D12}" type="presParOf" srcId="{C6ADBD22-EDFF-4ED2-8BC9-7687024A79C9}" destId="{52261E9E-C415-44AF-B1D0-2D07AF16D671}" srcOrd="1" destOrd="0" presId="urn:microsoft.com/office/officeart/2005/8/layout/list1"/>
    <dgm:cxn modelId="{87CF5D89-4D09-4E91-A5D5-1B480CECDA9E}" type="presParOf" srcId="{8349042B-5534-4F89-8481-35F2A364A48A}" destId="{F7092296-8611-43ED-AF7F-670E23FA8D77}" srcOrd="5" destOrd="0" presId="urn:microsoft.com/office/officeart/2005/8/layout/list1"/>
    <dgm:cxn modelId="{A971E8D4-7345-4FBA-AD7A-7CD22D6AE48A}" type="presParOf" srcId="{8349042B-5534-4F89-8481-35F2A364A48A}" destId="{52427A97-03B3-49FC-B296-DFAFBDF829D5}" srcOrd="6" destOrd="0" presId="urn:microsoft.com/office/officeart/2005/8/layout/list1"/>
    <dgm:cxn modelId="{927493FC-9A7B-46C9-8181-4E217482BD33}" type="presParOf" srcId="{8349042B-5534-4F89-8481-35F2A364A48A}" destId="{DA5D48C9-DAA7-49A0-AFE3-23E8634D0B86}" srcOrd="7" destOrd="0" presId="urn:microsoft.com/office/officeart/2005/8/layout/list1"/>
    <dgm:cxn modelId="{7B9194F4-3A58-48B7-AEA1-500F5D1C7A07}" type="presParOf" srcId="{8349042B-5534-4F89-8481-35F2A364A48A}" destId="{1968DB3E-C6B4-4E8D-8F1C-CDF0D9ED5B20}" srcOrd="8" destOrd="0" presId="urn:microsoft.com/office/officeart/2005/8/layout/list1"/>
    <dgm:cxn modelId="{98D393AB-9E1D-474B-A396-F848CA137D42}" type="presParOf" srcId="{1968DB3E-C6B4-4E8D-8F1C-CDF0D9ED5B20}" destId="{5277E869-7F4B-48CC-B363-DF0860B4319A}" srcOrd="0" destOrd="0" presId="urn:microsoft.com/office/officeart/2005/8/layout/list1"/>
    <dgm:cxn modelId="{8F89EE27-F0E2-4990-8B12-3AE4E50D03ED}" type="presParOf" srcId="{1968DB3E-C6B4-4E8D-8F1C-CDF0D9ED5B20}" destId="{59ECD4ED-148D-4F26-9845-AF9F97EEED10}" srcOrd="1" destOrd="0" presId="urn:microsoft.com/office/officeart/2005/8/layout/list1"/>
    <dgm:cxn modelId="{01A398BD-45D2-49FF-80ED-A99D31A1BF03}" type="presParOf" srcId="{8349042B-5534-4F89-8481-35F2A364A48A}" destId="{9FE01B21-D723-4895-A275-4B01D280D253}" srcOrd="9" destOrd="0" presId="urn:microsoft.com/office/officeart/2005/8/layout/list1"/>
    <dgm:cxn modelId="{E0FF8A98-6550-42F3-957C-44B5B56D530A}" type="presParOf" srcId="{8349042B-5534-4F89-8481-35F2A364A48A}" destId="{6844B656-BC89-4EA9-8D6D-4C1EB9C04926}"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87774D-A645-4742-B91F-4E9ACE35D2FA}" type="doc">
      <dgm:prSet loTypeId="urn:microsoft.com/office/officeart/2005/8/layout/chevron1" loCatId="process" qsTypeId="urn:microsoft.com/office/officeart/2005/8/quickstyle/simple1" qsCatId="simple" csTypeId="urn:microsoft.com/office/officeart/2005/8/colors/accent1_2" csCatId="accent1" phldr="1"/>
      <dgm:spPr/>
    </dgm:pt>
    <dgm:pt modelId="{1BFA6CB4-0F92-4B4C-A55F-FDDC2B77E538}">
      <dgm:prSet phldrT="[Text]"/>
      <dgm:spPr/>
      <dgm:t>
        <a:bodyPr/>
        <a:lstStyle/>
        <a:p>
          <a:r>
            <a:rPr lang="en-US" dirty="0"/>
            <a:t>Do not mark potentially eligible</a:t>
          </a:r>
        </a:p>
      </dgm:t>
    </dgm:pt>
    <dgm:pt modelId="{1F19F8F8-9EB3-44D2-A32B-72855EA62C71}" type="parTrans" cxnId="{E4DF93C8-3F98-4A67-A3A7-DDDE74C286CF}">
      <dgm:prSet/>
      <dgm:spPr/>
      <dgm:t>
        <a:bodyPr/>
        <a:lstStyle/>
        <a:p>
          <a:endParaRPr lang="en-US"/>
        </a:p>
      </dgm:t>
    </dgm:pt>
    <dgm:pt modelId="{7C22074E-43AA-4595-8F08-A6F865C36599}" type="sibTrans" cxnId="{E4DF93C8-3F98-4A67-A3A7-DDDE74C286CF}">
      <dgm:prSet/>
      <dgm:spPr/>
      <dgm:t>
        <a:bodyPr/>
        <a:lstStyle/>
        <a:p>
          <a:endParaRPr lang="en-US"/>
        </a:p>
      </dgm:t>
    </dgm:pt>
    <dgm:pt modelId="{4EA31C04-A2D9-47B3-9A41-82B6BC00B7B9}">
      <dgm:prSet phldrT="[Text]"/>
      <dgm:spPr/>
      <dgm:t>
        <a:bodyPr/>
        <a:lstStyle/>
        <a:p>
          <a:r>
            <a:rPr lang="en-US" dirty="0"/>
            <a:t>No notification and referral</a:t>
          </a:r>
        </a:p>
      </dgm:t>
    </dgm:pt>
    <dgm:pt modelId="{20BFE8D6-53B2-4404-8B18-EB0F24D786E5}" type="parTrans" cxnId="{AE899746-6C88-439B-9234-60B66CD50DA5}">
      <dgm:prSet/>
      <dgm:spPr/>
      <dgm:t>
        <a:bodyPr/>
        <a:lstStyle/>
        <a:p>
          <a:endParaRPr lang="en-US"/>
        </a:p>
      </dgm:t>
    </dgm:pt>
    <dgm:pt modelId="{4ADC8FEC-20D7-4530-83A2-3828444870BE}" type="sibTrans" cxnId="{AE899746-6C88-439B-9234-60B66CD50DA5}">
      <dgm:prSet/>
      <dgm:spPr/>
      <dgm:t>
        <a:bodyPr/>
        <a:lstStyle/>
        <a:p>
          <a:endParaRPr lang="en-US"/>
        </a:p>
      </dgm:t>
    </dgm:pt>
    <dgm:pt modelId="{F4DB5226-0075-494F-9A0F-26F6B3ACE32C}">
      <dgm:prSet phldrT="[Text]"/>
      <dgm:spPr/>
      <dgm:t>
        <a:bodyPr/>
        <a:lstStyle/>
        <a:p>
          <a:r>
            <a:rPr lang="en-US" dirty="0"/>
            <a:t>Transition conference </a:t>
          </a:r>
        </a:p>
      </dgm:t>
    </dgm:pt>
    <dgm:pt modelId="{6F8641CD-8DF5-4518-A86A-CCD2676421DA}" type="parTrans" cxnId="{CCE9C464-E1CB-424C-90C5-6ADC4B615B54}">
      <dgm:prSet/>
      <dgm:spPr/>
      <dgm:t>
        <a:bodyPr/>
        <a:lstStyle/>
        <a:p>
          <a:endParaRPr lang="en-US"/>
        </a:p>
      </dgm:t>
    </dgm:pt>
    <dgm:pt modelId="{D4D3E10A-772D-493A-ADA2-2EC4A0E091B0}" type="sibTrans" cxnId="{CCE9C464-E1CB-424C-90C5-6ADC4B615B54}">
      <dgm:prSet/>
      <dgm:spPr/>
      <dgm:t>
        <a:bodyPr/>
        <a:lstStyle/>
        <a:p>
          <a:endParaRPr lang="en-US"/>
        </a:p>
      </dgm:t>
    </dgm:pt>
    <dgm:pt modelId="{B922EF04-FC14-4949-A8F4-12437ABA7423}" type="pres">
      <dgm:prSet presAssocID="{7D87774D-A645-4742-B91F-4E9ACE35D2FA}" presName="Name0" presStyleCnt="0">
        <dgm:presLayoutVars>
          <dgm:dir/>
          <dgm:animLvl val="lvl"/>
          <dgm:resizeHandles val="exact"/>
        </dgm:presLayoutVars>
      </dgm:prSet>
      <dgm:spPr/>
    </dgm:pt>
    <dgm:pt modelId="{D4BD5909-D6C1-44AC-9BEE-C3DEC24841D0}" type="pres">
      <dgm:prSet presAssocID="{1BFA6CB4-0F92-4B4C-A55F-FDDC2B77E538}" presName="parTxOnly" presStyleLbl="node1" presStyleIdx="0" presStyleCnt="3">
        <dgm:presLayoutVars>
          <dgm:chMax val="0"/>
          <dgm:chPref val="0"/>
          <dgm:bulletEnabled val="1"/>
        </dgm:presLayoutVars>
      </dgm:prSet>
      <dgm:spPr/>
    </dgm:pt>
    <dgm:pt modelId="{89A48255-0E8B-41DE-A1DC-FFD3C37DF35C}" type="pres">
      <dgm:prSet presAssocID="{7C22074E-43AA-4595-8F08-A6F865C36599}" presName="parTxOnlySpace" presStyleCnt="0"/>
      <dgm:spPr/>
    </dgm:pt>
    <dgm:pt modelId="{3B126862-8958-4F99-9145-D52ED9681CCE}" type="pres">
      <dgm:prSet presAssocID="{4EA31C04-A2D9-47B3-9A41-82B6BC00B7B9}" presName="parTxOnly" presStyleLbl="node1" presStyleIdx="1" presStyleCnt="3">
        <dgm:presLayoutVars>
          <dgm:chMax val="0"/>
          <dgm:chPref val="0"/>
          <dgm:bulletEnabled val="1"/>
        </dgm:presLayoutVars>
      </dgm:prSet>
      <dgm:spPr/>
    </dgm:pt>
    <dgm:pt modelId="{33A611E8-C500-43AB-A811-17577E204BB5}" type="pres">
      <dgm:prSet presAssocID="{4ADC8FEC-20D7-4530-83A2-3828444870BE}" presName="parTxOnlySpace" presStyleCnt="0"/>
      <dgm:spPr/>
    </dgm:pt>
    <dgm:pt modelId="{C61FB6DD-CEFA-4821-8D85-6278257DD0AF}" type="pres">
      <dgm:prSet presAssocID="{F4DB5226-0075-494F-9A0F-26F6B3ACE32C}" presName="parTxOnly" presStyleLbl="node1" presStyleIdx="2" presStyleCnt="3">
        <dgm:presLayoutVars>
          <dgm:chMax val="0"/>
          <dgm:chPref val="0"/>
          <dgm:bulletEnabled val="1"/>
        </dgm:presLayoutVars>
      </dgm:prSet>
      <dgm:spPr/>
    </dgm:pt>
  </dgm:ptLst>
  <dgm:cxnLst>
    <dgm:cxn modelId="{4D430964-66D7-4EA2-A2D1-2924D4FA822B}" type="presOf" srcId="{1BFA6CB4-0F92-4B4C-A55F-FDDC2B77E538}" destId="{D4BD5909-D6C1-44AC-9BEE-C3DEC24841D0}" srcOrd="0" destOrd="0" presId="urn:microsoft.com/office/officeart/2005/8/layout/chevron1"/>
    <dgm:cxn modelId="{CCE9C464-E1CB-424C-90C5-6ADC4B615B54}" srcId="{7D87774D-A645-4742-B91F-4E9ACE35D2FA}" destId="{F4DB5226-0075-494F-9A0F-26F6B3ACE32C}" srcOrd="2" destOrd="0" parTransId="{6F8641CD-8DF5-4518-A86A-CCD2676421DA}" sibTransId="{D4D3E10A-772D-493A-ADA2-2EC4A0E091B0}"/>
    <dgm:cxn modelId="{AE899746-6C88-439B-9234-60B66CD50DA5}" srcId="{7D87774D-A645-4742-B91F-4E9ACE35D2FA}" destId="{4EA31C04-A2D9-47B3-9A41-82B6BC00B7B9}" srcOrd="1" destOrd="0" parTransId="{20BFE8D6-53B2-4404-8B18-EB0F24D786E5}" sibTransId="{4ADC8FEC-20D7-4530-83A2-3828444870BE}"/>
    <dgm:cxn modelId="{7D386A92-1689-4F08-A3A0-56B0DD074F4D}" type="presOf" srcId="{4EA31C04-A2D9-47B3-9A41-82B6BC00B7B9}" destId="{3B126862-8958-4F99-9145-D52ED9681CCE}" srcOrd="0" destOrd="0" presId="urn:microsoft.com/office/officeart/2005/8/layout/chevron1"/>
    <dgm:cxn modelId="{6925A89F-BE27-4AB2-907E-ADB33A2EC276}" type="presOf" srcId="{F4DB5226-0075-494F-9A0F-26F6B3ACE32C}" destId="{C61FB6DD-CEFA-4821-8D85-6278257DD0AF}" srcOrd="0" destOrd="0" presId="urn:microsoft.com/office/officeart/2005/8/layout/chevron1"/>
    <dgm:cxn modelId="{E4DF93C8-3F98-4A67-A3A7-DDDE74C286CF}" srcId="{7D87774D-A645-4742-B91F-4E9ACE35D2FA}" destId="{1BFA6CB4-0F92-4B4C-A55F-FDDC2B77E538}" srcOrd="0" destOrd="0" parTransId="{1F19F8F8-9EB3-44D2-A32B-72855EA62C71}" sibTransId="{7C22074E-43AA-4595-8F08-A6F865C36599}"/>
    <dgm:cxn modelId="{F7B37EE3-F1AF-42EF-BDED-7721DD00C966}" type="presOf" srcId="{7D87774D-A645-4742-B91F-4E9ACE35D2FA}" destId="{B922EF04-FC14-4949-A8F4-12437ABA7423}" srcOrd="0" destOrd="0" presId="urn:microsoft.com/office/officeart/2005/8/layout/chevron1"/>
    <dgm:cxn modelId="{FEDACF2F-F900-406A-BD8D-2515D48C1C99}" type="presParOf" srcId="{B922EF04-FC14-4949-A8F4-12437ABA7423}" destId="{D4BD5909-D6C1-44AC-9BEE-C3DEC24841D0}" srcOrd="0" destOrd="0" presId="urn:microsoft.com/office/officeart/2005/8/layout/chevron1"/>
    <dgm:cxn modelId="{4F45A279-FD10-49EB-A815-2776E55DBB37}" type="presParOf" srcId="{B922EF04-FC14-4949-A8F4-12437ABA7423}" destId="{89A48255-0E8B-41DE-A1DC-FFD3C37DF35C}" srcOrd="1" destOrd="0" presId="urn:microsoft.com/office/officeart/2005/8/layout/chevron1"/>
    <dgm:cxn modelId="{D1612C59-B62F-40A5-AACB-B01EEB35296F}" type="presParOf" srcId="{B922EF04-FC14-4949-A8F4-12437ABA7423}" destId="{3B126862-8958-4F99-9145-D52ED9681CCE}" srcOrd="2" destOrd="0" presId="urn:microsoft.com/office/officeart/2005/8/layout/chevron1"/>
    <dgm:cxn modelId="{A4087925-9CE2-418C-AA91-0681156DFE2C}" type="presParOf" srcId="{B922EF04-FC14-4949-A8F4-12437ABA7423}" destId="{33A611E8-C500-43AB-A811-17577E204BB5}" srcOrd="3" destOrd="0" presId="urn:microsoft.com/office/officeart/2005/8/layout/chevron1"/>
    <dgm:cxn modelId="{21419309-0A29-45A8-A8CB-81C3A62FB89A}" type="presParOf" srcId="{B922EF04-FC14-4949-A8F4-12437ABA7423}" destId="{C61FB6DD-CEFA-4821-8D85-6278257DD0AF}"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CF9E51-107E-4FE1-BBA8-025C95B90C4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4BBD7F7D-8818-434A-BE73-1CD53BDFC2BF}">
      <dgm:prSet phldrT="[Text]"/>
      <dgm:spPr/>
      <dgm:t>
        <a:bodyPr/>
        <a:lstStyle/>
        <a:p>
          <a:r>
            <a:rPr lang="en-US" dirty="0"/>
            <a:t>Community options</a:t>
          </a:r>
        </a:p>
      </dgm:t>
    </dgm:pt>
    <dgm:pt modelId="{73BAD239-26FA-4F12-8AA4-E28EF803E440}" type="parTrans" cxnId="{ADFD5154-4FB0-4B6F-B18C-8E3F65D92FF4}">
      <dgm:prSet/>
      <dgm:spPr/>
      <dgm:t>
        <a:bodyPr/>
        <a:lstStyle/>
        <a:p>
          <a:endParaRPr lang="en-US"/>
        </a:p>
      </dgm:t>
    </dgm:pt>
    <dgm:pt modelId="{19AD7F13-3EE2-4008-A57E-D7AA4B586832}" type="sibTrans" cxnId="{ADFD5154-4FB0-4B6F-B18C-8E3F65D92FF4}">
      <dgm:prSet/>
      <dgm:spPr/>
      <dgm:t>
        <a:bodyPr/>
        <a:lstStyle/>
        <a:p>
          <a:endParaRPr lang="en-US"/>
        </a:p>
      </dgm:t>
    </dgm:pt>
    <dgm:pt modelId="{6DFD8FA6-502E-4420-AE5C-36B05C5770C1}">
      <dgm:prSet phldrT="[Text]"/>
      <dgm:spPr/>
      <dgm:t>
        <a:bodyPr/>
        <a:lstStyle/>
        <a:p>
          <a:r>
            <a:rPr lang="en-US" dirty="0"/>
            <a:t>Support to Enroll</a:t>
          </a:r>
        </a:p>
      </dgm:t>
    </dgm:pt>
    <dgm:pt modelId="{B9987C36-B84D-4BA9-B3D0-D56F9654E4D4}" type="parTrans" cxnId="{41B2B4AF-783F-46A2-A198-F19EE2DF6711}">
      <dgm:prSet/>
      <dgm:spPr/>
      <dgm:t>
        <a:bodyPr/>
        <a:lstStyle/>
        <a:p>
          <a:endParaRPr lang="en-US"/>
        </a:p>
      </dgm:t>
    </dgm:pt>
    <dgm:pt modelId="{7CEA982B-FBF0-4F45-8241-E63E3FF12C98}" type="sibTrans" cxnId="{41B2B4AF-783F-46A2-A198-F19EE2DF6711}">
      <dgm:prSet/>
      <dgm:spPr/>
      <dgm:t>
        <a:bodyPr/>
        <a:lstStyle/>
        <a:p>
          <a:endParaRPr lang="en-US"/>
        </a:p>
      </dgm:t>
    </dgm:pt>
    <dgm:pt modelId="{3A34E5BC-8F35-46CC-A586-61BA57DB64CC}">
      <dgm:prSet phldrT="[Text]"/>
      <dgm:spPr/>
      <dgm:t>
        <a:bodyPr/>
        <a:lstStyle/>
        <a:p>
          <a:r>
            <a:rPr lang="en-US" dirty="0"/>
            <a:t>Transition Supports and Services</a:t>
          </a:r>
        </a:p>
      </dgm:t>
    </dgm:pt>
    <dgm:pt modelId="{47A2EFFD-9EDC-415D-A21B-9CC049A21FF2}" type="parTrans" cxnId="{33BB490A-B3E6-4FBB-8101-210D9352A811}">
      <dgm:prSet/>
      <dgm:spPr/>
      <dgm:t>
        <a:bodyPr/>
        <a:lstStyle/>
        <a:p>
          <a:endParaRPr lang="en-US"/>
        </a:p>
      </dgm:t>
    </dgm:pt>
    <dgm:pt modelId="{1FD6744C-9473-4CDF-B061-DCE348E4A20B}" type="sibTrans" cxnId="{33BB490A-B3E6-4FBB-8101-210D9352A811}">
      <dgm:prSet/>
      <dgm:spPr/>
      <dgm:t>
        <a:bodyPr/>
        <a:lstStyle/>
        <a:p>
          <a:endParaRPr lang="en-US"/>
        </a:p>
      </dgm:t>
    </dgm:pt>
    <dgm:pt modelId="{8349042B-5534-4F89-8481-35F2A364A48A}" type="pres">
      <dgm:prSet presAssocID="{9BCF9E51-107E-4FE1-BBA8-025C95B90C4A}" presName="linear" presStyleCnt="0">
        <dgm:presLayoutVars>
          <dgm:dir/>
          <dgm:animLvl val="lvl"/>
          <dgm:resizeHandles val="exact"/>
        </dgm:presLayoutVars>
      </dgm:prSet>
      <dgm:spPr/>
    </dgm:pt>
    <dgm:pt modelId="{781F3183-1BAB-400A-B428-B3346A93D3C5}" type="pres">
      <dgm:prSet presAssocID="{4BBD7F7D-8818-434A-BE73-1CD53BDFC2BF}" presName="parentLin" presStyleCnt="0"/>
      <dgm:spPr/>
    </dgm:pt>
    <dgm:pt modelId="{46E8F440-DA4E-4612-B67E-23A9DB3760F4}" type="pres">
      <dgm:prSet presAssocID="{4BBD7F7D-8818-434A-BE73-1CD53BDFC2BF}" presName="parentLeftMargin" presStyleLbl="node1" presStyleIdx="0" presStyleCnt="3"/>
      <dgm:spPr/>
    </dgm:pt>
    <dgm:pt modelId="{2CD8FDE2-DC31-4AC9-8FC3-10466C0D3B7E}" type="pres">
      <dgm:prSet presAssocID="{4BBD7F7D-8818-434A-BE73-1CD53BDFC2BF}" presName="parentText" presStyleLbl="node1" presStyleIdx="0" presStyleCnt="3">
        <dgm:presLayoutVars>
          <dgm:chMax val="0"/>
          <dgm:bulletEnabled val="1"/>
        </dgm:presLayoutVars>
      </dgm:prSet>
      <dgm:spPr/>
    </dgm:pt>
    <dgm:pt modelId="{D8045DA0-A5AB-46A7-8C9C-FD00BCF889EF}" type="pres">
      <dgm:prSet presAssocID="{4BBD7F7D-8818-434A-BE73-1CD53BDFC2BF}" presName="negativeSpace" presStyleCnt="0"/>
      <dgm:spPr/>
    </dgm:pt>
    <dgm:pt modelId="{4A08D13E-9EB6-4774-A357-214E7BE3BBB9}" type="pres">
      <dgm:prSet presAssocID="{4BBD7F7D-8818-434A-BE73-1CD53BDFC2BF}" presName="childText" presStyleLbl="conFgAcc1" presStyleIdx="0" presStyleCnt="3">
        <dgm:presLayoutVars>
          <dgm:bulletEnabled val="1"/>
        </dgm:presLayoutVars>
      </dgm:prSet>
      <dgm:spPr/>
    </dgm:pt>
    <dgm:pt modelId="{EFCCF793-9E2E-4ACE-B88D-D5ABBFFA3F24}" type="pres">
      <dgm:prSet presAssocID="{19AD7F13-3EE2-4008-A57E-D7AA4B586832}" presName="spaceBetweenRectangles" presStyleCnt="0"/>
      <dgm:spPr/>
    </dgm:pt>
    <dgm:pt modelId="{C6ADBD22-EDFF-4ED2-8BC9-7687024A79C9}" type="pres">
      <dgm:prSet presAssocID="{6DFD8FA6-502E-4420-AE5C-36B05C5770C1}" presName="parentLin" presStyleCnt="0"/>
      <dgm:spPr/>
    </dgm:pt>
    <dgm:pt modelId="{A2D68A7E-158B-49DB-8D03-998237CAC7B7}" type="pres">
      <dgm:prSet presAssocID="{6DFD8FA6-502E-4420-AE5C-36B05C5770C1}" presName="parentLeftMargin" presStyleLbl="node1" presStyleIdx="0" presStyleCnt="3"/>
      <dgm:spPr/>
    </dgm:pt>
    <dgm:pt modelId="{52261E9E-C415-44AF-B1D0-2D07AF16D671}" type="pres">
      <dgm:prSet presAssocID="{6DFD8FA6-502E-4420-AE5C-36B05C5770C1}" presName="parentText" presStyleLbl="node1" presStyleIdx="1" presStyleCnt="3">
        <dgm:presLayoutVars>
          <dgm:chMax val="0"/>
          <dgm:bulletEnabled val="1"/>
        </dgm:presLayoutVars>
      </dgm:prSet>
      <dgm:spPr/>
    </dgm:pt>
    <dgm:pt modelId="{F7092296-8611-43ED-AF7F-670E23FA8D77}" type="pres">
      <dgm:prSet presAssocID="{6DFD8FA6-502E-4420-AE5C-36B05C5770C1}" presName="negativeSpace" presStyleCnt="0"/>
      <dgm:spPr/>
    </dgm:pt>
    <dgm:pt modelId="{52427A97-03B3-49FC-B296-DFAFBDF829D5}" type="pres">
      <dgm:prSet presAssocID="{6DFD8FA6-502E-4420-AE5C-36B05C5770C1}" presName="childText" presStyleLbl="conFgAcc1" presStyleIdx="1" presStyleCnt="3">
        <dgm:presLayoutVars>
          <dgm:bulletEnabled val="1"/>
        </dgm:presLayoutVars>
      </dgm:prSet>
      <dgm:spPr/>
    </dgm:pt>
    <dgm:pt modelId="{DA5D48C9-DAA7-49A0-AFE3-23E8634D0B86}" type="pres">
      <dgm:prSet presAssocID="{7CEA982B-FBF0-4F45-8241-E63E3FF12C98}" presName="spaceBetweenRectangles" presStyleCnt="0"/>
      <dgm:spPr/>
    </dgm:pt>
    <dgm:pt modelId="{1968DB3E-C6B4-4E8D-8F1C-CDF0D9ED5B20}" type="pres">
      <dgm:prSet presAssocID="{3A34E5BC-8F35-46CC-A586-61BA57DB64CC}" presName="parentLin" presStyleCnt="0"/>
      <dgm:spPr/>
    </dgm:pt>
    <dgm:pt modelId="{5277E869-7F4B-48CC-B363-DF0860B4319A}" type="pres">
      <dgm:prSet presAssocID="{3A34E5BC-8F35-46CC-A586-61BA57DB64CC}" presName="parentLeftMargin" presStyleLbl="node1" presStyleIdx="1" presStyleCnt="3"/>
      <dgm:spPr/>
    </dgm:pt>
    <dgm:pt modelId="{59ECD4ED-148D-4F26-9845-AF9F97EEED10}" type="pres">
      <dgm:prSet presAssocID="{3A34E5BC-8F35-46CC-A586-61BA57DB64CC}" presName="parentText" presStyleLbl="node1" presStyleIdx="2" presStyleCnt="3">
        <dgm:presLayoutVars>
          <dgm:chMax val="0"/>
          <dgm:bulletEnabled val="1"/>
        </dgm:presLayoutVars>
      </dgm:prSet>
      <dgm:spPr/>
    </dgm:pt>
    <dgm:pt modelId="{9FE01B21-D723-4895-A275-4B01D280D253}" type="pres">
      <dgm:prSet presAssocID="{3A34E5BC-8F35-46CC-A586-61BA57DB64CC}" presName="negativeSpace" presStyleCnt="0"/>
      <dgm:spPr/>
    </dgm:pt>
    <dgm:pt modelId="{6844B656-BC89-4EA9-8D6D-4C1EB9C04926}" type="pres">
      <dgm:prSet presAssocID="{3A34E5BC-8F35-46CC-A586-61BA57DB64CC}" presName="childText" presStyleLbl="conFgAcc1" presStyleIdx="2" presStyleCnt="3">
        <dgm:presLayoutVars>
          <dgm:bulletEnabled val="1"/>
        </dgm:presLayoutVars>
      </dgm:prSet>
      <dgm:spPr/>
    </dgm:pt>
  </dgm:ptLst>
  <dgm:cxnLst>
    <dgm:cxn modelId="{33BB490A-B3E6-4FBB-8101-210D9352A811}" srcId="{9BCF9E51-107E-4FE1-BBA8-025C95B90C4A}" destId="{3A34E5BC-8F35-46CC-A586-61BA57DB64CC}" srcOrd="2" destOrd="0" parTransId="{47A2EFFD-9EDC-415D-A21B-9CC049A21FF2}" sibTransId="{1FD6744C-9473-4CDF-B061-DCE348E4A20B}"/>
    <dgm:cxn modelId="{24DFA217-8FAF-48A0-B23D-9DF9EC9524EC}" type="presOf" srcId="{3A34E5BC-8F35-46CC-A586-61BA57DB64CC}" destId="{5277E869-7F4B-48CC-B363-DF0860B4319A}" srcOrd="0" destOrd="0" presId="urn:microsoft.com/office/officeart/2005/8/layout/list1"/>
    <dgm:cxn modelId="{4B89465E-8A5F-4C5A-85ED-177639E825C7}" type="presOf" srcId="{9BCF9E51-107E-4FE1-BBA8-025C95B90C4A}" destId="{8349042B-5534-4F89-8481-35F2A364A48A}" srcOrd="0" destOrd="0" presId="urn:microsoft.com/office/officeart/2005/8/layout/list1"/>
    <dgm:cxn modelId="{F27B2A43-BD53-4DBA-95BA-DE737E5D210B}" type="presOf" srcId="{4BBD7F7D-8818-434A-BE73-1CD53BDFC2BF}" destId="{2CD8FDE2-DC31-4AC9-8FC3-10466C0D3B7E}" srcOrd="1" destOrd="0" presId="urn:microsoft.com/office/officeart/2005/8/layout/list1"/>
    <dgm:cxn modelId="{ADFD5154-4FB0-4B6F-B18C-8E3F65D92FF4}" srcId="{9BCF9E51-107E-4FE1-BBA8-025C95B90C4A}" destId="{4BBD7F7D-8818-434A-BE73-1CD53BDFC2BF}" srcOrd="0" destOrd="0" parTransId="{73BAD239-26FA-4F12-8AA4-E28EF803E440}" sibTransId="{19AD7F13-3EE2-4008-A57E-D7AA4B586832}"/>
    <dgm:cxn modelId="{C6E2B954-4B35-45C1-8788-F61FFE28A8BC}" type="presOf" srcId="{6DFD8FA6-502E-4420-AE5C-36B05C5770C1}" destId="{A2D68A7E-158B-49DB-8D03-998237CAC7B7}" srcOrd="0" destOrd="0" presId="urn:microsoft.com/office/officeart/2005/8/layout/list1"/>
    <dgm:cxn modelId="{13067D76-0061-4FB5-B72E-52D008295EFE}" type="presOf" srcId="{4BBD7F7D-8818-434A-BE73-1CD53BDFC2BF}" destId="{46E8F440-DA4E-4612-B67E-23A9DB3760F4}" srcOrd="0" destOrd="0" presId="urn:microsoft.com/office/officeart/2005/8/layout/list1"/>
    <dgm:cxn modelId="{35FDC483-4255-43DD-A7F5-F25640B7C36E}" type="presOf" srcId="{3A34E5BC-8F35-46CC-A586-61BA57DB64CC}" destId="{59ECD4ED-148D-4F26-9845-AF9F97EEED10}" srcOrd="1" destOrd="0" presId="urn:microsoft.com/office/officeart/2005/8/layout/list1"/>
    <dgm:cxn modelId="{929E7CAF-2B24-48F0-9F98-60F3F917F8D0}" type="presOf" srcId="{6DFD8FA6-502E-4420-AE5C-36B05C5770C1}" destId="{52261E9E-C415-44AF-B1D0-2D07AF16D671}" srcOrd="1" destOrd="0" presId="urn:microsoft.com/office/officeart/2005/8/layout/list1"/>
    <dgm:cxn modelId="{41B2B4AF-783F-46A2-A198-F19EE2DF6711}" srcId="{9BCF9E51-107E-4FE1-BBA8-025C95B90C4A}" destId="{6DFD8FA6-502E-4420-AE5C-36B05C5770C1}" srcOrd="1" destOrd="0" parTransId="{B9987C36-B84D-4BA9-B3D0-D56F9654E4D4}" sibTransId="{7CEA982B-FBF0-4F45-8241-E63E3FF12C98}"/>
    <dgm:cxn modelId="{67D34B2C-41A9-4996-87A0-DEFD746C1E67}" type="presParOf" srcId="{8349042B-5534-4F89-8481-35F2A364A48A}" destId="{781F3183-1BAB-400A-B428-B3346A93D3C5}" srcOrd="0" destOrd="0" presId="urn:microsoft.com/office/officeart/2005/8/layout/list1"/>
    <dgm:cxn modelId="{66665D05-F737-4214-A2FE-34C0A3515D8A}" type="presParOf" srcId="{781F3183-1BAB-400A-B428-B3346A93D3C5}" destId="{46E8F440-DA4E-4612-B67E-23A9DB3760F4}" srcOrd="0" destOrd="0" presId="urn:microsoft.com/office/officeart/2005/8/layout/list1"/>
    <dgm:cxn modelId="{D6B35AFB-D1AC-4FE3-ADA8-33CC80DE1CF3}" type="presParOf" srcId="{781F3183-1BAB-400A-B428-B3346A93D3C5}" destId="{2CD8FDE2-DC31-4AC9-8FC3-10466C0D3B7E}" srcOrd="1" destOrd="0" presId="urn:microsoft.com/office/officeart/2005/8/layout/list1"/>
    <dgm:cxn modelId="{355CB647-89BC-4241-98F6-4FEB24217001}" type="presParOf" srcId="{8349042B-5534-4F89-8481-35F2A364A48A}" destId="{D8045DA0-A5AB-46A7-8C9C-FD00BCF889EF}" srcOrd="1" destOrd="0" presId="urn:microsoft.com/office/officeart/2005/8/layout/list1"/>
    <dgm:cxn modelId="{C9494500-FAD7-4F1E-9820-403879508E14}" type="presParOf" srcId="{8349042B-5534-4F89-8481-35F2A364A48A}" destId="{4A08D13E-9EB6-4774-A357-214E7BE3BBB9}" srcOrd="2" destOrd="0" presId="urn:microsoft.com/office/officeart/2005/8/layout/list1"/>
    <dgm:cxn modelId="{C1A6BF94-0D62-4525-BCCA-2B2485939C5F}" type="presParOf" srcId="{8349042B-5534-4F89-8481-35F2A364A48A}" destId="{EFCCF793-9E2E-4ACE-B88D-D5ABBFFA3F24}" srcOrd="3" destOrd="0" presId="urn:microsoft.com/office/officeart/2005/8/layout/list1"/>
    <dgm:cxn modelId="{99D7D2A8-B5CB-46D4-B77F-8DB5ECDF06A3}" type="presParOf" srcId="{8349042B-5534-4F89-8481-35F2A364A48A}" destId="{C6ADBD22-EDFF-4ED2-8BC9-7687024A79C9}" srcOrd="4" destOrd="0" presId="urn:microsoft.com/office/officeart/2005/8/layout/list1"/>
    <dgm:cxn modelId="{945AF1BA-F859-4FA8-848F-8B94EC9DB5B5}" type="presParOf" srcId="{C6ADBD22-EDFF-4ED2-8BC9-7687024A79C9}" destId="{A2D68A7E-158B-49DB-8D03-998237CAC7B7}" srcOrd="0" destOrd="0" presId="urn:microsoft.com/office/officeart/2005/8/layout/list1"/>
    <dgm:cxn modelId="{474530C3-65AA-4D43-B3B1-58A5B3627D12}" type="presParOf" srcId="{C6ADBD22-EDFF-4ED2-8BC9-7687024A79C9}" destId="{52261E9E-C415-44AF-B1D0-2D07AF16D671}" srcOrd="1" destOrd="0" presId="urn:microsoft.com/office/officeart/2005/8/layout/list1"/>
    <dgm:cxn modelId="{87CF5D89-4D09-4E91-A5D5-1B480CECDA9E}" type="presParOf" srcId="{8349042B-5534-4F89-8481-35F2A364A48A}" destId="{F7092296-8611-43ED-AF7F-670E23FA8D77}" srcOrd="5" destOrd="0" presId="urn:microsoft.com/office/officeart/2005/8/layout/list1"/>
    <dgm:cxn modelId="{A971E8D4-7345-4FBA-AD7A-7CD22D6AE48A}" type="presParOf" srcId="{8349042B-5534-4F89-8481-35F2A364A48A}" destId="{52427A97-03B3-49FC-B296-DFAFBDF829D5}" srcOrd="6" destOrd="0" presId="urn:microsoft.com/office/officeart/2005/8/layout/list1"/>
    <dgm:cxn modelId="{927493FC-9A7B-46C9-8181-4E217482BD33}" type="presParOf" srcId="{8349042B-5534-4F89-8481-35F2A364A48A}" destId="{DA5D48C9-DAA7-49A0-AFE3-23E8634D0B86}" srcOrd="7" destOrd="0" presId="urn:microsoft.com/office/officeart/2005/8/layout/list1"/>
    <dgm:cxn modelId="{7B9194F4-3A58-48B7-AEA1-500F5D1C7A07}" type="presParOf" srcId="{8349042B-5534-4F89-8481-35F2A364A48A}" destId="{1968DB3E-C6B4-4E8D-8F1C-CDF0D9ED5B20}" srcOrd="8" destOrd="0" presId="urn:microsoft.com/office/officeart/2005/8/layout/list1"/>
    <dgm:cxn modelId="{98D393AB-9E1D-474B-A396-F848CA137D42}" type="presParOf" srcId="{1968DB3E-C6B4-4E8D-8F1C-CDF0D9ED5B20}" destId="{5277E869-7F4B-48CC-B363-DF0860B4319A}" srcOrd="0" destOrd="0" presId="urn:microsoft.com/office/officeart/2005/8/layout/list1"/>
    <dgm:cxn modelId="{8F89EE27-F0E2-4990-8B12-3AE4E50D03ED}" type="presParOf" srcId="{1968DB3E-C6B4-4E8D-8F1C-CDF0D9ED5B20}" destId="{59ECD4ED-148D-4F26-9845-AF9F97EEED10}" srcOrd="1" destOrd="0" presId="urn:microsoft.com/office/officeart/2005/8/layout/list1"/>
    <dgm:cxn modelId="{01A398BD-45D2-49FF-80ED-A99D31A1BF03}" type="presParOf" srcId="{8349042B-5534-4F89-8481-35F2A364A48A}" destId="{9FE01B21-D723-4895-A275-4B01D280D253}" srcOrd="9" destOrd="0" presId="urn:microsoft.com/office/officeart/2005/8/layout/list1"/>
    <dgm:cxn modelId="{E0FF8A98-6550-42F3-957C-44B5B56D530A}" type="presParOf" srcId="{8349042B-5534-4F89-8481-35F2A364A48A}" destId="{6844B656-BC89-4EA9-8D6D-4C1EB9C04926}"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605BB0-8AE1-4E67-86EA-84A9D3A0CA4C}" type="doc">
      <dgm:prSet loTypeId="urn:microsoft.com/office/officeart/2005/8/layout/hProcess9" loCatId="process" qsTypeId="urn:microsoft.com/office/officeart/2005/8/quickstyle/simple1" qsCatId="simple" csTypeId="urn:microsoft.com/office/officeart/2005/8/colors/accent1_2" csCatId="accent1" phldr="1"/>
      <dgm:spPr/>
    </dgm:pt>
    <dgm:pt modelId="{2BC84489-EDD0-4BAF-826E-A582CCBBBD66}">
      <dgm:prSet phldrT="[Text]"/>
      <dgm:spPr/>
      <dgm:t>
        <a:bodyPr/>
        <a:lstStyle/>
        <a:p>
          <a:r>
            <a:rPr lang="en-US" dirty="0"/>
            <a:t>Sending system: transition plan</a:t>
          </a:r>
        </a:p>
      </dgm:t>
    </dgm:pt>
    <dgm:pt modelId="{53C68A40-D89C-4D36-8853-3FF499B9858F}" type="parTrans" cxnId="{20D68D0A-DBFF-4006-89A6-81E13A8A51E5}">
      <dgm:prSet/>
      <dgm:spPr/>
      <dgm:t>
        <a:bodyPr/>
        <a:lstStyle/>
        <a:p>
          <a:endParaRPr lang="en-US"/>
        </a:p>
      </dgm:t>
    </dgm:pt>
    <dgm:pt modelId="{AC0D3AFB-358A-4FE7-9CCA-65A9DF43C3C4}" type="sibTrans" cxnId="{20D68D0A-DBFF-4006-89A6-81E13A8A51E5}">
      <dgm:prSet/>
      <dgm:spPr/>
      <dgm:t>
        <a:bodyPr/>
        <a:lstStyle/>
        <a:p>
          <a:endParaRPr lang="en-US"/>
        </a:p>
      </dgm:t>
    </dgm:pt>
    <dgm:pt modelId="{B03EBCCD-A500-4CF9-A047-88F7D6ECDC71}">
      <dgm:prSet phldrT="[Text]"/>
      <dgm:spPr/>
      <dgm:t>
        <a:bodyPr/>
        <a:lstStyle/>
        <a:p>
          <a:r>
            <a:rPr lang="en-US" dirty="0"/>
            <a:t>Transfer</a:t>
          </a:r>
        </a:p>
      </dgm:t>
    </dgm:pt>
    <dgm:pt modelId="{D70499AA-6E52-4ED1-A0B9-E7B540BCBACC}" type="parTrans" cxnId="{5C8EF682-A0B0-470C-9D8D-D753E2C450E2}">
      <dgm:prSet/>
      <dgm:spPr/>
      <dgm:t>
        <a:bodyPr/>
        <a:lstStyle/>
        <a:p>
          <a:endParaRPr lang="en-US"/>
        </a:p>
      </dgm:t>
    </dgm:pt>
    <dgm:pt modelId="{0D42F1CA-4F58-4E39-A0B5-AE3113536086}" type="sibTrans" cxnId="{5C8EF682-A0B0-470C-9D8D-D753E2C450E2}">
      <dgm:prSet/>
      <dgm:spPr/>
      <dgm:t>
        <a:bodyPr/>
        <a:lstStyle/>
        <a:p>
          <a:endParaRPr lang="en-US"/>
        </a:p>
      </dgm:t>
    </dgm:pt>
    <dgm:pt modelId="{E23C8AE5-F0FB-46B6-99C0-410D24A4CD65}">
      <dgm:prSet phldrT="[Text]"/>
      <dgm:spPr/>
      <dgm:t>
        <a:bodyPr/>
        <a:lstStyle/>
        <a:p>
          <a:r>
            <a:rPr lang="en-US" dirty="0"/>
            <a:t>Receiving system: view old, create new</a:t>
          </a:r>
        </a:p>
      </dgm:t>
    </dgm:pt>
    <dgm:pt modelId="{2ED5ADDD-62CF-43B7-B78B-A8BFDC5D3F17}" type="parTrans" cxnId="{E18E17C2-6881-495B-8968-989A9200005F}">
      <dgm:prSet/>
      <dgm:spPr/>
      <dgm:t>
        <a:bodyPr/>
        <a:lstStyle/>
        <a:p>
          <a:endParaRPr lang="en-US"/>
        </a:p>
      </dgm:t>
    </dgm:pt>
    <dgm:pt modelId="{EA93353E-1809-4CF8-AD7A-4A43053FDEC6}" type="sibTrans" cxnId="{E18E17C2-6881-495B-8968-989A9200005F}">
      <dgm:prSet/>
      <dgm:spPr/>
      <dgm:t>
        <a:bodyPr/>
        <a:lstStyle/>
        <a:p>
          <a:endParaRPr lang="en-US"/>
        </a:p>
      </dgm:t>
    </dgm:pt>
    <dgm:pt modelId="{4B84D3B4-8599-4B77-9F16-48A6255D7EC5}" type="pres">
      <dgm:prSet presAssocID="{42605BB0-8AE1-4E67-86EA-84A9D3A0CA4C}" presName="CompostProcess" presStyleCnt="0">
        <dgm:presLayoutVars>
          <dgm:dir/>
          <dgm:resizeHandles val="exact"/>
        </dgm:presLayoutVars>
      </dgm:prSet>
      <dgm:spPr/>
    </dgm:pt>
    <dgm:pt modelId="{2EBB8B79-A8C4-4906-B11F-5C798006A975}" type="pres">
      <dgm:prSet presAssocID="{42605BB0-8AE1-4E67-86EA-84A9D3A0CA4C}" presName="arrow" presStyleLbl="bgShp" presStyleIdx="0" presStyleCnt="1" custLinFactNeighborX="0" custLinFactNeighborY="12247"/>
      <dgm:spPr/>
    </dgm:pt>
    <dgm:pt modelId="{A3AB3733-C38A-4837-AC08-8C15C80A4A8D}" type="pres">
      <dgm:prSet presAssocID="{42605BB0-8AE1-4E67-86EA-84A9D3A0CA4C}" presName="linearProcess" presStyleCnt="0"/>
      <dgm:spPr/>
    </dgm:pt>
    <dgm:pt modelId="{85D83AB6-C7E4-49CE-8EDE-38B16BD53171}" type="pres">
      <dgm:prSet presAssocID="{2BC84489-EDD0-4BAF-826E-A582CCBBBD66}" presName="textNode" presStyleLbl="node1" presStyleIdx="0" presStyleCnt="3">
        <dgm:presLayoutVars>
          <dgm:bulletEnabled val="1"/>
        </dgm:presLayoutVars>
      </dgm:prSet>
      <dgm:spPr/>
    </dgm:pt>
    <dgm:pt modelId="{5ACA9264-D3BF-415D-A861-31FBC9858804}" type="pres">
      <dgm:prSet presAssocID="{AC0D3AFB-358A-4FE7-9CCA-65A9DF43C3C4}" presName="sibTrans" presStyleCnt="0"/>
      <dgm:spPr/>
    </dgm:pt>
    <dgm:pt modelId="{B93B7547-7032-4C84-8CB6-C45E58F8FFEC}" type="pres">
      <dgm:prSet presAssocID="{B03EBCCD-A500-4CF9-A047-88F7D6ECDC71}" presName="textNode" presStyleLbl="node1" presStyleIdx="1" presStyleCnt="3">
        <dgm:presLayoutVars>
          <dgm:bulletEnabled val="1"/>
        </dgm:presLayoutVars>
      </dgm:prSet>
      <dgm:spPr/>
    </dgm:pt>
    <dgm:pt modelId="{F3C9C8AD-4F0D-4187-9ADA-5A1710F0E603}" type="pres">
      <dgm:prSet presAssocID="{0D42F1CA-4F58-4E39-A0B5-AE3113536086}" presName="sibTrans" presStyleCnt="0"/>
      <dgm:spPr/>
    </dgm:pt>
    <dgm:pt modelId="{0637BE63-FABA-4AD8-85A0-6E145BBBD484}" type="pres">
      <dgm:prSet presAssocID="{E23C8AE5-F0FB-46B6-99C0-410D24A4CD65}" presName="textNode" presStyleLbl="node1" presStyleIdx="2" presStyleCnt="3">
        <dgm:presLayoutVars>
          <dgm:bulletEnabled val="1"/>
        </dgm:presLayoutVars>
      </dgm:prSet>
      <dgm:spPr/>
    </dgm:pt>
  </dgm:ptLst>
  <dgm:cxnLst>
    <dgm:cxn modelId="{20D68D0A-DBFF-4006-89A6-81E13A8A51E5}" srcId="{42605BB0-8AE1-4E67-86EA-84A9D3A0CA4C}" destId="{2BC84489-EDD0-4BAF-826E-A582CCBBBD66}" srcOrd="0" destOrd="0" parTransId="{53C68A40-D89C-4D36-8853-3FF499B9858F}" sibTransId="{AC0D3AFB-358A-4FE7-9CCA-65A9DF43C3C4}"/>
    <dgm:cxn modelId="{E684DF4F-5B44-4C98-846E-1E9872A6D9C0}" type="presOf" srcId="{B03EBCCD-A500-4CF9-A047-88F7D6ECDC71}" destId="{B93B7547-7032-4C84-8CB6-C45E58F8FFEC}" srcOrd="0" destOrd="0" presId="urn:microsoft.com/office/officeart/2005/8/layout/hProcess9"/>
    <dgm:cxn modelId="{5C8EF682-A0B0-470C-9D8D-D753E2C450E2}" srcId="{42605BB0-8AE1-4E67-86EA-84A9D3A0CA4C}" destId="{B03EBCCD-A500-4CF9-A047-88F7D6ECDC71}" srcOrd="1" destOrd="0" parTransId="{D70499AA-6E52-4ED1-A0B9-E7B540BCBACC}" sibTransId="{0D42F1CA-4F58-4E39-A0B5-AE3113536086}"/>
    <dgm:cxn modelId="{AE8FF18A-B24E-4255-A2CF-E636F2F058FF}" type="presOf" srcId="{42605BB0-8AE1-4E67-86EA-84A9D3A0CA4C}" destId="{4B84D3B4-8599-4B77-9F16-48A6255D7EC5}" srcOrd="0" destOrd="0" presId="urn:microsoft.com/office/officeart/2005/8/layout/hProcess9"/>
    <dgm:cxn modelId="{81CC9DAD-47DE-4D10-8AEA-7E655D5B7717}" type="presOf" srcId="{2BC84489-EDD0-4BAF-826E-A582CCBBBD66}" destId="{85D83AB6-C7E4-49CE-8EDE-38B16BD53171}" srcOrd="0" destOrd="0" presId="urn:microsoft.com/office/officeart/2005/8/layout/hProcess9"/>
    <dgm:cxn modelId="{E18E17C2-6881-495B-8968-989A9200005F}" srcId="{42605BB0-8AE1-4E67-86EA-84A9D3A0CA4C}" destId="{E23C8AE5-F0FB-46B6-99C0-410D24A4CD65}" srcOrd="2" destOrd="0" parTransId="{2ED5ADDD-62CF-43B7-B78B-A8BFDC5D3F17}" sibTransId="{EA93353E-1809-4CF8-AD7A-4A43053FDEC6}"/>
    <dgm:cxn modelId="{91AEF0C6-6157-419E-A577-D8EDE9E66DD4}" type="presOf" srcId="{E23C8AE5-F0FB-46B6-99C0-410D24A4CD65}" destId="{0637BE63-FABA-4AD8-85A0-6E145BBBD484}" srcOrd="0" destOrd="0" presId="urn:microsoft.com/office/officeart/2005/8/layout/hProcess9"/>
    <dgm:cxn modelId="{D83A1338-97D7-4AC4-AD8C-96E1B6CD9E11}" type="presParOf" srcId="{4B84D3B4-8599-4B77-9F16-48A6255D7EC5}" destId="{2EBB8B79-A8C4-4906-B11F-5C798006A975}" srcOrd="0" destOrd="0" presId="urn:microsoft.com/office/officeart/2005/8/layout/hProcess9"/>
    <dgm:cxn modelId="{07BD6201-5CDA-463A-93C2-D538CCFF73FD}" type="presParOf" srcId="{4B84D3B4-8599-4B77-9F16-48A6255D7EC5}" destId="{A3AB3733-C38A-4837-AC08-8C15C80A4A8D}" srcOrd="1" destOrd="0" presId="urn:microsoft.com/office/officeart/2005/8/layout/hProcess9"/>
    <dgm:cxn modelId="{3DA5BDA2-564D-4F75-971D-D3926AAA41EF}" type="presParOf" srcId="{A3AB3733-C38A-4837-AC08-8C15C80A4A8D}" destId="{85D83AB6-C7E4-49CE-8EDE-38B16BD53171}" srcOrd="0" destOrd="0" presId="urn:microsoft.com/office/officeart/2005/8/layout/hProcess9"/>
    <dgm:cxn modelId="{62DDA224-1327-4FE3-B311-819493206C64}" type="presParOf" srcId="{A3AB3733-C38A-4837-AC08-8C15C80A4A8D}" destId="{5ACA9264-D3BF-415D-A861-31FBC9858804}" srcOrd="1" destOrd="0" presId="urn:microsoft.com/office/officeart/2005/8/layout/hProcess9"/>
    <dgm:cxn modelId="{A8222CEF-EFED-4E74-9E75-2B6CD4728E51}" type="presParOf" srcId="{A3AB3733-C38A-4837-AC08-8C15C80A4A8D}" destId="{B93B7547-7032-4C84-8CB6-C45E58F8FFEC}" srcOrd="2" destOrd="0" presId="urn:microsoft.com/office/officeart/2005/8/layout/hProcess9"/>
    <dgm:cxn modelId="{FA1555E5-5004-4714-86B0-9E99D81A709B}" type="presParOf" srcId="{A3AB3733-C38A-4837-AC08-8C15C80A4A8D}" destId="{F3C9C8AD-4F0D-4187-9ADA-5A1710F0E603}" srcOrd="3" destOrd="0" presId="urn:microsoft.com/office/officeart/2005/8/layout/hProcess9"/>
    <dgm:cxn modelId="{72B3C59F-C016-470A-827E-6529FB830D65}" type="presParOf" srcId="{A3AB3733-C38A-4837-AC08-8C15C80A4A8D}" destId="{0637BE63-FABA-4AD8-85A0-6E145BBBD484}"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1476B32-BBC3-48F8-9F42-A95B55EDFE31}" type="doc">
      <dgm:prSet loTypeId="urn:microsoft.com/office/officeart/2005/8/layout/process2" loCatId="process" qsTypeId="urn:microsoft.com/office/officeart/2005/8/quickstyle/simple1" qsCatId="simple" csTypeId="urn:microsoft.com/office/officeart/2005/8/colors/accent1_2" csCatId="accent1" phldr="1"/>
      <dgm:spPr/>
    </dgm:pt>
    <dgm:pt modelId="{F724C87C-513B-466F-8351-E1A8EA0E810E}">
      <dgm:prSet phldrT="[Text]"/>
      <dgm:spPr/>
      <dgm:t>
        <a:bodyPr/>
        <a:lstStyle/>
        <a:p>
          <a:r>
            <a:rPr lang="en-US" dirty="0"/>
            <a:t>Review reasons entered </a:t>
          </a:r>
        </a:p>
      </dgm:t>
    </dgm:pt>
    <dgm:pt modelId="{C031D3E4-1A44-498A-A8D2-3BB44AE6B9B5}" type="parTrans" cxnId="{C3F9E103-1D0A-4A04-B938-7EFD99913288}">
      <dgm:prSet/>
      <dgm:spPr/>
      <dgm:t>
        <a:bodyPr/>
        <a:lstStyle/>
        <a:p>
          <a:endParaRPr lang="en-US"/>
        </a:p>
      </dgm:t>
    </dgm:pt>
    <dgm:pt modelId="{586B3177-28A7-4B73-99E8-6790F950B996}" type="sibTrans" cxnId="{C3F9E103-1D0A-4A04-B938-7EFD99913288}">
      <dgm:prSet/>
      <dgm:spPr/>
      <dgm:t>
        <a:bodyPr/>
        <a:lstStyle/>
        <a:p>
          <a:endParaRPr lang="en-US"/>
        </a:p>
      </dgm:t>
    </dgm:pt>
    <dgm:pt modelId="{2C7CAB18-61DF-4B34-B29C-79931088C38F}">
      <dgm:prSet phldrT="[Text]"/>
      <dgm:spPr/>
      <dgm:t>
        <a:bodyPr/>
        <a:lstStyle/>
        <a:p>
          <a:r>
            <a:rPr lang="en-US" dirty="0"/>
            <a:t>Click Complete to see required</a:t>
          </a:r>
        </a:p>
      </dgm:t>
    </dgm:pt>
    <dgm:pt modelId="{644C2E12-CC8C-4CC8-B716-6FBE1855E36B}" type="parTrans" cxnId="{A4E58807-D6DB-4C61-8FF2-1C90BDF8FF12}">
      <dgm:prSet/>
      <dgm:spPr/>
      <dgm:t>
        <a:bodyPr/>
        <a:lstStyle/>
        <a:p>
          <a:endParaRPr lang="en-US"/>
        </a:p>
      </dgm:t>
    </dgm:pt>
    <dgm:pt modelId="{B2C6FC36-6BA1-4167-AF2F-DF6E91B7B78D}" type="sibTrans" cxnId="{A4E58807-D6DB-4C61-8FF2-1C90BDF8FF12}">
      <dgm:prSet/>
      <dgm:spPr/>
      <dgm:t>
        <a:bodyPr/>
        <a:lstStyle/>
        <a:p>
          <a:endParaRPr lang="en-US"/>
        </a:p>
      </dgm:t>
    </dgm:pt>
    <dgm:pt modelId="{CBE9D212-6072-4196-9CAF-C769B2E700B7}" type="pres">
      <dgm:prSet presAssocID="{E1476B32-BBC3-48F8-9F42-A95B55EDFE31}" presName="linearFlow" presStyleCnt="0">
        <dgm:presLayoutVars>
          <dgm:resizeHandles val="exact"/>
        </dgm:presLayoutVars>
      </dgm:prSet>
      <dgm:spPr/>
    </dgm:pt>
    <dgm:pt modelId="{28B337E3-A078-434A-9876-86890D9079D6}" type="pres">
      <dgm:prSet presAssocID="{F724C87C-513B-466F-8351-E1A8EA0E810E}" presName="node" presStyleLbl="node1" presStyleIdx="0" presStyleCnt="2">
        <dgm:presLayoutVars>
          <dgm:bulletEnabled val="1"/>
        </dgm:presLayoutVars>
      </dgm:prSet>
      <dgm:spPr/>
    </dgm:pt>
    <dgm:pt modelId="{F98A571A-CE77-4568-AEBB-52DC52FAE07C}" type="pres">
      <dgm:prSet presAssocID="{586B3177-28A7-4B73-99E8-6790F950B996}" presName="sibTrans" presStyleLbl="sibTrans2D1" presStyleIdx="0" presStyleCnt="1"/>
      <dgm:spPr/>
    </dgm:pt>
    <dgm:pt modelId="{FCA492DA-DC5B-41E9-A319-C127BC4D14B5}" type="pres">
      <dgm:prSet presAssocID="{586B3177-28A7-4B73-99E8-6790F950B996}" presName="connectorText" presStyleLbl="sibTrans2D1" presStyleIdx="0" presStyleCnt="1"/>
      <dgm:spPr/>
    </dgm:pt>
    <dgm:pt modelId="{2B0FFA6F-EFDB-458D-BC13-F58BE6CC2D2D}" type="pres">
      <dgm:prSet presAssocID="{2C7CAB18-61DF-4B34-B29C-79931088C38F}" presName="node" presStyleLbl="node1" presStyleIdx="1" presStyleCnt="2">
        <dgm:presLayoutVars>
          <dgm:bulletEnabled val="1"/>
        </dgm:presLayoutVars>
      </dgm:prSet>
      <dgm:spPr/>
    </dgm:pt>
  </dgm:ptLst>
  <dgm:cxnLst>
    <dgm:cxn modelId="{C3F9E103-1D0A-4A04-B938-7EFD99913288}" srcId="{E1476B32-BBC3-48F8-9F42-A95B55EDFE31}" destId="{F724C87C-513B-466F-8351-E1A8EA0E810E}" srcOrd="0" destOrd="0" parTransId="{C031D3E4-1A44-498A-A8D2-3BB44AE6B9B5}" sibTransId="{586B3177-28A7-4B73-99E8-6790F950B996}"/>
    <dgm:cxn modelId="{A4E58807-D6DB-4C61-8FF2-1C90BDF8FF12}" srcId="{E1476B32-BBC3-48F8-9F42-A95B55EDFE31}" destId="{2C7CAB18-61DF-4B34-B29C-79931088C38F}" srcOrd="1" destOrd="0" parTransId="{644C2E12-CC8C-4CC8-B716-6FBE1855E36B}" sibTransId="{B2C6FC36-6BA1-4167-AF2F-DF6E91B7B78D}"/>
    <dgm:cxn modelId="{F5AC1908-0894-4CF4-9CE7-35C2689792C0}" type="presOf" srcId="{586B3177-28A7-4B73-99E8-6790F950B996}" destId="{FCA492DA-DC5B-41E9-A319-C127BC4D14B5}" srcOrd="1" destOrd="0" presId="urn:microsoft.com/office/officeart/2005/8/layout/process2"/>
    <dgm:cxn modelId="{81CDA52D-5513-4A1D-B3F3-E26551B1052B}" type="presOf" srcId="{F724C87C-513B-466F-8351-E1A8EA0E810E}" destId="{28B337E3-A078-434A-9876-86890D9079D6}" srcOrd="0" destOrd="0" presId="urn:microsoft.com/office/officeart/2005/8/layout/process2"/>
    <dgm:cxn modelId="{6A960C4D-758A-4790-8B6B-9EBDD04B3F19}" type="presOf" srcId="{586B3177-28A7-4B73-99E8-6790F950B996}" destId="{F98A571A-CE77-4568-AEBB-52DC52FAE07C}" srcOrd="0" destOrd="0" presId="urn:microsoft.com/office/officeart/2005/8/layout/process2"/>
    <dgm:cxn modelId="{CC522287-43F5-4B04-8002-042840F9F4A6}" type="presOf" srcId="{2C7CAB18-61DF-4B34-B29C-79931088C38F}" destId="{2B0FFA6F-EFDB-458D-BC13-F58BE6CC2D2D}" srcOrd="0" destOrd="0" presId="urn:microsoft.com/office/officeart/2005/8/layout/process2"/>
    <dgm:cxn modelId="{757D0B9E-67CE-4E84-A6B8-819262511A2F}" type="presOf" srcId="{E1476B32-BBC3-48F8-9F42-A95B55EDFE31}" destId="{CBE9D212-6072-4196-9CAF-C769B2E700B7}" srcOrd="0" destOrd="0" presId="urn:microsoft.com/office/officeart/2005/8/layout/process2"/>
    <dgm:cxn modelId="{F158A364-F1E5-4B6E-879C-B23B43C5772B}" type="presParOf" srcId="{CBE9D212-6072-4196-9CAF-C769B2E700B7}" destId="{28B337E3-A078-434A-9876-86890D9079D6}" srcOrd="0" destOrd="0" presId="urn:microsoft.com/office/officeart/2005/8/layout/process2"/>
    <dgm:cxn modelId="{D637E387-3D49-44C9-A91B-39CB61C5B4E2}" type="presParOf" srcId="{CBE9D212-6072-4196-9CAF-C769B2E700B7}" destId="{F98A571A-CE77-4568-AEBB-52DC52FAE07C}" srcOrd="1" destOrd="0" presId="urn:microsoft.com/office/officeart/2005/8/layout/process2"/>
    <dgm:cxn modelId="{4A6B1C3B-7C75-42CC-A52E-966CF09EF625}" type="presParOf" srcId="{F98A571A-CE77-4568-AEBB-52DC52FAE07C}" destId="{FCA492DA-DC5B-41E9-A319-C127BC4D14B5}" srcOrd="0" destOrd="0" presId="urn:microsoft.com/office/officeart/2005/8/layout/process2"/>
    <dgm:cxn modelId="{EFC0AB5B-BB25-408B-9E7E-5173C6D2E88A}" type="presParOf" srcId="{CBE9D212-6072-4196-9CAF-C769B2E700B7}" destId="{2B0FFA6F-EFDB-458D-BC13-F58BE6CC2D2D}" srcOrd="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66A46C6-CB09-4946-8C6A-54DB5DA8904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E907BFB-294C-4989-B8BA-27C93690223F}">
      <dgm:prSet phldrT="[Text]"/>
      <dgm:spPr/>
      <dgm:t>
        <a:bodyPr/>
        <a:lstStyle/>
        <a:p>
          <a:r>
            <a:rPr lang="en-US" dirty="0"/>
            <a:t>Responsible for Part C requirements</a:t>
          </a:r>
        </a:p>
      </dgm:t>
    </dgm:pt>
    <dgm:pt modelId="{53732504-71D4-4230-A41C-9115192AE12D}" type="parTrans" cxnId="{33E0A783-8FBE-4D4F-B3CE-F18571C3EBF2}">
      <dgm:prSet/>
      <dgm:spPr/>
      <dgm:t>
        <a:bodyPr/>
        <a:lstStyle/>
        <a:p>
          <a:endParaRPr lang="en-US"/>
        </a:p>
      </dgm:t>
    </dgm:pt>
    <dgm:pt modelId="{0EBAF756-D161-4B7A-8C32-7E7A1CABA53E}" type="sibTrans" cxnId="{33E0A783-8FBE-4D4F-B3CE-F18571C3EBF2}">
      <dgm:prSet/>
      <dgm:spPr/>
      <dgm:t>
        <a:bodyPr/>
        <a:lstStyle/>
        <a:p>
          <a:endParaRPr lang="en-US"/>
        </a:p>
      </dgm:t>
    </dgm:pt>
    <dgm:pt modelId="{2AA03C16-AB95-48E9-8CD2-488060B9F2DE}">
      <dgm:prSet phldrT="[Text]"/>
      <dgm:spPr/>
      <dgm:t>
        <a:bodyPr/>
        <a:lstStyle/>
        <a:p>
          <a:r>
            <a:rPr lang="en-US" dirty="0"/>
            <a:t>Do not refer for screening</a:t>
          </a:r>
        </a:p>
      </dgm:t>
    </dgm:pt>
    <dgm:pt modelId="{F211AE4B-2EE7-45A1-B099-AA4C383F35E3}" type="parTrans" cxnId="{B3060182-BF03-42FA-8A9C-A4D96192BF6F}">
      <dgm:prSet/>
      <dgm:spPr/>
      <dgm:t>
        <a:bodyPr/>
        <a:lstStyle/>
        <a:p>
          <a:endParaRPr lang="en-US"/>
        </a:p>
      </dgm:t>
    </dgm:pt>
    <dgm:pt modelId="{4B4F696B-5CB5-495D-BD59-0F49771AFF2B}" type="sibTrans" cxnId="{B3060182-BF03-42FA-8A9C-A4D96192BF6F}">
      <dgm:prSet/>
      <dgm:spPr/>
      <dgm:t>
        <a:bodyPr/>
        <a:lstStyle/>
        <a:p>
          <a:endParaRPr lang="en-US"/>
        </a:p>
      </dgm:t>
    </dgm:pt>
    <dgm:pt modelId="{4F7CDFBE-78EB-44BB-9EE3-F14AEB05A6AB}" type="pres">
      <dgm:prSet presAssocID="{566A46C6-CB09-4946-8C6A-54DB5DA89047}" presName="Name0" presStyleCnt="0">
        <dgm:presLayoutVars>
          <dgm:chMax val="7"/>
          <dgm:chPref val="7"/>
          <dgm:dir/>
        </dgm:presLayoutVars>
      </dgm:prSet>
      <dgm:spPr/>
    </dgm:pt>
    <dgm:pt modelId="{287BDCD7-5F65-4BF1-B286-ED9A18B15704}" type="pres">
      <dgm:prSet presAssocID="{566A46C6-CB09-4946-8C6A-54DB5DA89047}" presName="Name1" presStyleCnt="0"/>
      <dgm:spPr/>
    </dgm:pt>
    <dgm:pt modelId="{B054E188-5725-494B-B615-7B7410A4C612}" type="pres">
      <dgm:prSet presAssocID="{566A46C6-CB09-4946-8C6A-54DB5DA89047}" presName="cycle" presStyleCnt="0"/>
      <dgm:spPr/>
    </dgm:pt>
    <dgm:pt modelId="{1BF4F68D-FC75-4F07-ABFA-2FA39736F5F2}" type="pres">
      <dgm:prSet presAssocID="{566A46C6-CB09-4946-8C6A-54DB5DA89047}" presName="srcNode" presStyleLbl="node1" presStyleIdx="0" presStyleCnt="2"/>
      <dgm:spPr/>
    </dgm:pt>
    <dgm:pt modelId="{C3B0A7C8-FB4E-4628-841F-692D078608DD}" type="pres">
      <dgm:prSet presAssocID="{566A46C6-CB09-4946-8C6A-54DB5DA89047}" presName="conn" presStyleLbl="parChTrans1D2" presStyleIdx="0" presStyleCnt="1"/>
      <dgm:spPr/>
    </dgm:pt>
    <dgm:pt modelId="{76526E3C-E799-471F-B46D-AA8E515C0587}" type="pres">
      <dgm:prSet presAssocID="{566A46C6-CB09-4946-8C6A-54DB5DA89047}" presName="extraNode" presStyleLbl="node1" presStyleIdx="0" presStyleCnt="2"/>
      <dgm:spPr/>
    </dgm:pt>
    <dgm:pt modelId="{39AED8F7-1FF7-42C6-9439-DD786591B751}" type="pres">
      <dgm:prSet presAssocID="{566A46C6-CB09-4946-8C6A-54DB5DA89047}" presName="dstNode" presStyleLbl="node1" presStyleIdx="0" presStyleCnt="2"/>
      <dgm:spPr/>
    </dgm:pt>
    <dgm:pt modelId="{355C1454-B38A-4BEE-B348-4BAB4BB06353}" type="pres">
      <dgm:prSet presAssocID="{7E907BFB-294C-4989-B8BA-27C93690223F}" presName="text_1" presStyleLbl="node1" presStyleIdx="0" presStyleCnt="2">
        <dgm:presLayoutVars>
          <dgm:bulletEnabled val="1"/>
        </dgm:presLayoutVars>
      </dgm:prSet>
      <dgm:spPr/>
    </dgm:pt>
    <dgm:pt modelId="{671683B7-B840-41E6-B59C-0C8E768E1079}" type="pres">
      <dgm:prSet presAssocID="{7E907BFB-294C-4989-B8BA-27C93690223F}" presName="accent_1" presStyleCnt="0"/>
      <dgm:spPr/>
    </dgm:pt>
    <dgm:pt modelId="{EBE34CCF-4772-4923-8F8A-70E954425447}" type="pres">
      <dgm:prSet presAssocID="{7E907BFB-294C-4989-B8BA-27C93690223F}" presName="accentRepeatNode" presStyleLbl="solidFgAcc1" presStyleIdx="0" presStyleCnt="2"/>
      <dgm:spPr/>
    </dgm:pt>
    <dgm:pt modelId="{EA2428E6-7001-404C-9CF6-3F0615A55C7C}" type="pres">
      <dgm:prSet presAssocID="{2AA03C16-AB95-48E9-8CD2-488060B9F2DE}" presName="text_2" presStyleLbl="node1" presStyleIdx="1" presStyleCnt="2">
        <dgm:presLayoutVars>
          <dgm:bulletEnabled val="1"/>
        </dgm:presLayoutVars>
      </dgm:prSet>
      <dgm:spPr/>
    </dgm:pt>
    <dgm:pt modelId="{2CADE081-FB11-45E5-A040-1B1354B091F3}" type="pres">
      <dgm:prSet presAssocID="{2AA03C16-AB95-48E9-8CD2-488060B9F2DE}" presName="accent_2" presStyleCnt="0"/>
      <dgm:spPr/>
    </dgm:pt>
    <dgm:pt modelId="{9945A40B-BA20-49B9-8021-951828ED11C5}" type="pres">
      <dgm:prSet presAssocID="{2AA03C16-AB95-48E9-8CD2-488060B9F2DE}" presName="accentRepeatNode" presStyleLbl="solidFgAcc1" presStyleIdx="1" presStyleCnt="2"/>
      <dgm:spPr/>
    </dgm:pt>
  </dgm:ptLst>
  <dgm:cxnLst>
    <dgm:cxn modelId="{2EBA2F29-8481-40E1-96C9-B634E1BB2747}" type="presOf" srcId="{2AA03C16-AB95-48E9-8CD2-488060B9F2DE}" destId="{EA2428E6-7001-404C-9CF6-3F0615A55C7C}" srcOrd="0" destOrd="0" presId="urn:microsoft.com/office/officeart/2008/layout/VerticalCurvedList"/>
    <dgm:cxn modelId="{B3060182-BF03-42FA-8A9C-A4D96192BF6F}" srcId="{566A46C6-CB09-4946-8C6A-54DB5DA89047}" destId="{2AA03C16-AB95-48E9-8CD2-488060B9F2DE}" srcOrd="1" destOrd="0" parTransId="{F211AE4B-2EE7-45A1-B099-AA4C383F35E3}" sibTransId="{4B4F696B-5CB5-495D-BD59-0F49771AFF2B}"/>
    <dgm:cxn modelId="{33E0A783-8FBE-4D4F-B3CE-F18571C3EBF2}" srcId="{566A46C6-CB09-4946-8C6A-54DB5DA89047}" destId="{7E907BFB-294C-4989-B8BA-27C93690223F}" srcOrd="0" destOrd="0" parTransId="{53732504-71D4-4230-A41C-9115192AE12D}" sibTransId="{0EBAF756-D161-4B7A-8C32-7E7A1CABA53E}"/>
    <dgm:cxn modelId="{6ABFF291-DB7F-4B79-AAB5-F24B610CFF87}" type="presOf" srcId="{566A46C6-CB09-4946-8C6A-54DB5DA89047}" destId="{4F7CDFBE-78EB-44BB-9EE3-F14AEB05A6AB}" srcOrd="0" destOrd="0" presId="urn:microsoft.com/office/officeart/2008/layout/VerticalCurvedList"/>
    <dgm:cxn modelId="{B2DB89DF-996D-4BD2-A683-A55A13D5FF1F}" type="presOf" srcId="{0EBAF756-D161-4B7A-8C32-7E7A1CABA53E}" destId="{C3B0A7C8-FB4E-4628-841F-692D078608DD}" srcOrd="0" destOrd="0" presId="urn:microsoft.com/office/officeart/2008/layout/VerticalCurvedList"/>
    <dgm:cxn modelId="{BC0C39EB-A412-474E-98DE-6C372D37F0FF}" type="presOf" srcId="{7E907BFB-294C-4989-B8BA-27C93690223F}" destId="{355C1454-B38A-4BEE-B348-4BAB4BB06353}" srcOrd="0" destOrd="0" presId="urn:microsoft.com/office/officeart/2008/layout/VerticalCurvedList"/>
    <dgm:cxn modelId="{D9482A52-12E0-4850-8C81-805BC99E3569}" type="presParOf" srcId="{4F7CDFBE-78EB-44BB-9EE3-F14AEB05A6AB}" destId="{287BDCD7-5F65-4BF1-B286-ED9A18B15704}" srcOrd="0" destOrd="0" presId="urn:microsoft.com/office/officeart/2008/layout/VerticalCurvedList"/>
    <dgm:cxn modelId="{88F48B76-DD58-40C1-B15D-48257427C207}" type="presParOf" srcId="{287BDCD7-5F65-4BF1-B286-ED9A18B15704}" destId="{B054E188-5725-494B-B615-7B7410A4C612}" srcOrd="0" destOrd="0" presId="urn:microsoft.com/office/officeart/2008/layout/VerticalCurvedList"/>
    <dgm:cxn modelId="{A3F67974-2D07-4940-8F52-0EE6134A8192}" type="presParOf" srcId="{B054E188-5725-494B-B615-7B7410A4C612}" destId="{1BF4F68D-FC75-4F07-ABFA-2FA39736F5F2}" srcOrd="0" destOrd="0" presId="urn:microsoft.com/office/officeart/2008/layout/VerticalCurvedList"/>
    <dgm:cxn modelId="{EE19AB69-3721-46DD-A3F4-D2ABC3189E54}" type="presParOf" srcId="{B054E188-5725-494B-B615-7B7410A4C612}" destId="{C3B0A7C8-FB4E-4628-841F-692D078608DD}" srcOrd="1" destOrd="0" presId="urn:microsoft.com/office/officeart/2008/layout/VerticalCurvedList"/>
    <dgm:cxn modelId="{854AC79E-2410-402E-8728-DC506C6337AB}" type="presParOf" srcId="{B054E188-5725-494B-B615-7B7410A4C612}" destId="{76526E3C-E799-471F-B46D-AA8E515C0587}" srcOrd="2" destOrd="0" presId="urn:microsoft.com/office/officeart/2008/layout/VerticalCurvedList"/>
    <dgm:cxn modelId="{FABB0767-E51B-404B-912B-37851F2D0457}" type="presParOf" srcId="{B054E188-5725-494B-B615-7B7410A4C612}" destId="{39AED8F7-1FF7-42C6-9439-DD786591B751}" srcOrd="3" destOrd="0" presId="urn:microsoft.com/office/officeart/2008/layout/VerticalCurvedList"/>
    <dgm:cxn modelId="{C23559B2-DA99-4361-886C-7C8BC49D76F9}" type="presParOf" srcId="{287BDCD7-5F65-4BF1-B286-ED9A18B15704}" destId="{355C1454-B38A-4BEE-B348-4BAB4BB06353}" srcOrd="1" destOrd="0" presId="urn:microsoft.com/office/officeart/2008/layout/VerticalCurvedList"/>
    <dgm:cxn modelId="{30281299-8A19-48AF-BFBC-0204E17A7C06}" type="presParOf" srcId="{287BDCD7-5F65-4BF1-B286-ED9A18B15704}" destId="{671683B7-B840-41E6-B59C-0C8E768E1079}" srcOrd="2" destOrd="0" presId="urn:microsoft.com/office/officeart/2008/layout/VerticalCurvedList"/>
    <dgm:cxn modelId="{6DC9F97F-DB54-47F7-BC90-EBC7E371B4F7}" type="presParOf" srcId="{671683B7-B840-41E6-B59C-0C8E768E1079}" destId="{EBE34CCF-4772-4923-8F8A-70E954425447}" srcOrd="0" destOrd="0" presId="urn:microsoft.com/office/officeart/2008/layout/VerticalCurvedList"/>
    <dgm:cxn modelId="{E86B1340-D14C-4450-A04C-9F6D28A3FC9E}" type="presParOf" srcId="{287BDCD7-5F65-4BF1-B286-ED9A18B15704}" destId="{EA2428E6-7001-404C-9CF6-3F0615A55C7C}" srcOrd="3" destOrd="0" presId="urn:microsoft.com/office/officeart/2008/layout/VerticalCurvedList"/>
    <dgm:cxn modelId="{7202F135-2583-4045-8038-693350CBE27A}" type="presParOf" srcId="{287BDCD7-5F65-4BF1-B286-ED9A18B15704}" destId="{2CADE081-FB11-45E5-A040-1B1354B091F3}" srcOrd="4" destOrd="0" presId="urn:microsoft.com/office/officeart/2008/layout/VerticalCurvedList"/>
    <dgm:cxn modelId="{F9929450-A074-4E8E-858C-59B7703B9DB1}" type="presParOf" srcId="{2CADE081-FB11-45E5-A040-1B1354B091F3}" destId="{9945A40B-BA20-49B9-8021-951828ED11C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08D13E-9EB6-4774-A357-214E7BE3BBB9}">
      <dsp:nvSpPr>
        <dsp:cNvPr id="0" name=""/>
        <dsp:cNvSpPr/>
      </dsp:nvSpPr>
      <dsp:spPr>
        <a:xfrm>
          <a:off x="0" y="1020399"/>
          <a:ext cx="6096000"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D8FDE2-DC31-4AC9-8FC3-10466C0D3B7E}">
      <dsp:nvSpPr>
        <dsp:cNvPr id="0" name=""/>
        <dsp:cNvSpPr/>
      </dsp:nvSpPr>
      <dsp:spPr>
        <a:xfrm>
          <a:off x="304800" y="725199"/>
          <a:ext cx="4267200"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89000">
            <a:lnSpc>
              <a:spcPct val="90000"/>
            </a:lnSpc>
            <a:spcBef>
              <a:spcPct val="0"/>
            </a:spcBef>
            <a:spcAft>
              <a:spcPct val="35000"/>
            </a:spcAft>
            <a:buNone/>
          </a:pPr>
          <a:r>
            <a:rPr lang="en-US" sz="2000" kern="1200" dirty="0"/>
            <a:t>Community options</a:t>
          </a:r>
        </a:p>
      </dsp:txBody>
      <dsp:txXfrm>
        <a:off x="333621" y="754020"/>
        <a:ext cx="4209558" cy="532758"/>
      </dsp:txXfrm>
    </dsp:sp>
    <dsp:sp modelId="{52427A97-03B3-49FC-B296-DFAFBDF829D5}">
      <dsp:nvSpPr>
        <dsp:cNvPr id="0" name=""/>
        <dsp:cNvSpPr/>
      </dsp:nvSpPr>
      <dsp:spPr>
        <a:xfrm>
          <a:off x="0" y="1927600"/>
          <a:ext cx="6096000"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261E9E-C415-44AF-B1D0-2D07AF16D671}">
      <dsp:nvSpPr>
        <dsp:cNvPr id="0" name=""/>
        <dsp:cNvSpPr/>
      </dsp:nvSpPr>
      <dsp:spPr>
        <a:xfrm>
          <a:off x="304800" y="1632399"/>
          <a:ext cx="4267200"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89000">
            <a:lnSpc>
              <a:spcPct val="90000"/>
            </a:lnSpc>
            <a:spcBef>
              <a:spcPct val="0"/>
            </a:spcBef>
            <a:spcAft>
              <a:spcPct val="35000"/>
            </a:spcAft>
            <a:buNone/>
          </a:pPr>
          <a:r>
            <a:rPr lang="en-US" sz="2000" kern="1200" dirty="0"/>
            <a:t>Support to Enroll</a:t>
          </a:r>
        </a:p>
      </dsp:txBody>
      <dsp:txXfrm>
        <a:off x="333621" y="1661220"/>
        <a:ext cx="4209558" cy="532758"/>
      </dsp:txXfrm>
    </dsp:sp>
    <dsp:sp modelId="{6844B656-BC89-4EA9-8D6D-4C1EB9C04926}">
      <dsp:nvSpPr>
        <dsp:cNvPr id="0" name=""/>
        <dsp:cNvSpPr/>
      </dsp:nvSpPr>
      <dsp:spPr>
        <a:xfrm>
          <a:off x="0" y="2834800"/>
          <a:ext cx="6096000"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ECD4ED-148D-4F26-9845-AF9F97EEED10}">
      <dsp:nvSpPr>
        <dsp:cNvPr id="0" name=""/>
        <dsp:cNvSpPr/>
      </dsp:nvSpPr>
      <dsp:spPr>
        <a:xfrm>
          <a:off x="304800" y="2539600"/>
          <a:ext cx="4267200"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89000">
            <a:lnSpc>
              <a:spcPct val="90000"/>
            </a:lnSpc>
            <a:spcBef>
              <a:spcPct val="0"/>
            </a:spcBef>
            <a:spcAft>
              <a:spcPct val="35000"/>
            </a:spcAft>
            <a:buNone/>
          </a:pPr>
          <a:r>
            <a:rPr lang="en-US" sz="2000" kern="1200" dirty="0"/>
            <a:t>Transition Supports and Services</a:t>
          </a:r>
        </a:p>
      </dsp:txBody>
      <dsp:txXfrm>
        <a:off x="333621" y="2568421"/>
        <a:ext cx="4209558" cy="532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BD5909-D6C1-44AC-9BEE-C3DEC24841D0}">
      <dsp:nvSpPr>
        <dsp:cNvPr id="0" name=""/>
        <dsp:cNvSpPr/>
      </dsp:nvSpPr>
      <dsp:spPr>
        <a:xfrm>
          <a:off x="2238" y="1751215"/>
          <a:ext cx="2726719" cy="109068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Do not mark potentially eligible</a:t>
          </a:r>
        </a:p>
      </dsp:txBody>
      <dsp:txXfrm>
        <a:off x="547582" y="1751215"/>
        <a:ext cx="1636032" cy="1090687"/>
      </dsp:txXfrm>
    </dsp:sp>
    <dsp:sp modelId="{3B126862-8958-4F99-9145-D52ED9681CCE}">
      <dsp:nvSpPr>
        <dsp:cNvPr id="0" name=""/>
        <dsp:cNvSpPr/>
      </dsp:nvSpPr>
      <dsp:spPr>
        <a:xfrm>
          <a:off x="2456286" y="1751215"/>
          <a:ext cx="2726719" cy="109068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No notification and referral</a:t>
          </a:r>
        </a:p>
      </dsp:txBody>
      <dsp:txXfrm>
        <a:off x="3001630" y="1751215"/>
        <a:ext cx="1636032" cy="1090687"/>
      </dsp:txXfrm>
    </dsp:sp>
    <dsp:sp modelId="{C61FB6DD-CEFA-4821-8D85-6278257DD0AF}">
      <dsp:nvSpPr>
        <dsp:cNvPr id="0" name=""/>
        <dsp:cNvSpPr/>
      </dsp:nvSpPr>
      <dsp:spPr>
        <a:xfrm>
          <a:off x="4910333" y="1751215"/>
          <a:ext cx="2726719" cy="109068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Transition conference </a:t>
          </a:r>
        </a:p>
      </dsp:txBody>
      <dsp:txXfrm>
        <a:off x="5455677" y="1751215"/>
        <a:ext cx="1636032" cy="10906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08D13E-9EB6-4774-A357-214E7BE3BBB9}">
      <dsp:nvSpPr>
        <dsp:cNvPr id="0" name=""/>
        <dsp:cNvSpPr/>
      </dsp:nvSpPr>
      <dsp:spPr>
        <a:xfrm>
          <a:off x="0" y="1020399"/>
          <a:ext cx="6096000"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D8FDE2-DC31-4AC9-8FC3-10466C0D3B7E}">
      <dsp:nvSpPr>
        <dsp:cNvPr id="0" name=""/>
        <dsp:cNvSpPr/>
      </dsp:nvSpPr>
      <dsp:spPr>
        <a:xfrm>
          <a:off x="304800" y="725199"/>
          <a:ext cx="4267200"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89000">
            <a:lnSpc>
              <a:spcPct val="90000"/>
            </a:lnSpc>
            <a:spcBef>
              <a:spcPct val="0"/>
            </a:spcBef>
            <a:spcAft>
              <a:spcPct val="35000"/>
            </a:spcAft>
            <a:buNone/>
          </a:pPr>
          <a:r>
            <a:rPr lang="en-US" sz="2000" kern="1200" dirty="0"/>
            <a:t>Community options</a:t>
          </a:r>
        </a:p>
      </dsp:txBody>
      <dsp:txXfrm>
        <a:off x="333621" y="754020"/>
        <a:ext cx="4209558" cy="532758"/>
      </dsp:txXfrm>
    </dsp:sp>
    <dsp:sp modelId="{52427A97-03B3-49FC-B296-DFAFBDF829D5}">
      <dsp:nvSpPr>
        <dsp:cNvPr id="0" name=""/>
        <dsp:cNvSpPr/>
      </dsp:nvSpPr>
      <dsp:spPr>
        <a:xfrm>
          <a:off x="0" y="1927600"/>
          <a:ext cx="6096000"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261E9E-C415-44AF-B1D0-2D07AF16D671}">
      <dsp:nvSpPr>
        <dsp:cNvPr id="0" name=""/>
        <dsp:cNvSpPr/>
      </dsp:nvSpPr>
      <dsp:spPr>
        <a:xfrm>
          <a:off x="304800" y="1632399"/>
          <a:ext cx="4267200"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89000">
            <a:lnSpc>
              <a:spcPct val="90000"/>
            </a:lnSpc>
            <a:spcBef>
              <a:spcPct val="0"/>
            </a:spcBef>
            <a:spcAft>
              <a:spcPct val="35000"/>
            </a:spcAft>
            <a:buNone/>
          </a:pPr>
          <a:r>
            <a:rPr lang="en-US" sz="2000" kern="1200" dirty="0"/>
            <a:t>Support to Enroll</a:t>
          </a:r>
        </a:p>
      </dsp:txBody>
      <dsp:txXfrm>
        <a:off x="333621" y="1661220"/>
        <a:ext cx="4209558" cy="532758"/>
      </dsp:txXfrm>
    </dsp:sp>
    <dsp:sp modelId="{6844B656-BC89-4EA9-8D6D-4C1EB9C04926}">
      <dsp:nvSpPr>
        <dsp:cNvPr id="0" name=""/>
        <dsp:cNvSpPr/>
      </dsp:nvSpPr>
      <dsp:spPr>
        <a:xfrm>
          <a:off x="0" y="2834800"/>
          <a:ext cx="6096000"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ECD4ED-148D-4F26-9845-AF9F97EEED10}">
      <dsp:nvSpPr>
        <dsp:cNvPr id="0" name=""/>
        <dsp:cNvSpPr/>
      </dsp:nvSpPr>
      <dsp:spPr>
        <a:xfrm>
          <a:off x="304800" y="2539600"/>
          <a:ext cx="4267200"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89000">
            <a:lnSpc>
              <a:spcPct val="90000"/>
            </a:lnSpc>
            <a:spcBef>
              <a:spcPct val="0"/>
            </a:spcBef>
            <a:spcAft>
              <a:spcPct val="35000"/>
            </a:spcAft>
            <a:buNone/>
          </a:pPr>
          <a:r>
            <a:rPr lang="en-US" sz="2000" kern="1200" dirty="0"/>
            <a:t>Transition Supports and Services</a:t>
          </a:r>
        </a:p>
      </dsp:txBody>
      <dsp:txXfrm>
        <a:off x="333621" y="2568421"/>
        <a:ext cx="4209558" cy="5327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BB8B79-A8C4-4906-B11F-5C798006A975}">
      <dsp:nvSpPr>
        <dsp:cNvPr id="0" name=""/>
        <dsp:cNvSpPr/>
      </dsp:nvSpPr>
      <dsp:spPr>
        <a:xfrm>
          <a:off x="533014" y="0"/>
          <a:ext cx="6040827" cy="506971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D83AB6-C7E4-49CE-8EDE-38B16BD53171}">
      <dsp:nvSpPr>
        <dsp:cNvPr id="0" name=""/>
        <dsp:cNvSpPr/>
      </dsp:nvSpPr>
      <dsp:spPr>
        <a:xfrm>
          <a:off x="7634" y="1520913"/>
          <a:ext cx="2287519" cy="20278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Sending system: transition plan</a:t>
          </a:r>
        </a:p>
      </dsp:txBody>
      <dsp:txXfrm>
        <a:off x="106627" y="1619906"/>
        <a:ext cx="2089533" cy="1829898"/>
      </dsp:txXfrm>
    </dsp:sp>
    <dsp:sp modelId="{B93B7547-7032-4C84-8CB6-C45E58F8FFEC}">
      <dsp:nvSpPr>
        <dsp:cNvPr id="0" name=""/>
        <dsp:cNvSpPr/>
      </dsp:nvSpPr>
      <dsp:spPr>
        <a:xfrm>
          <a:off x="2409668" y="1520913"/>
          <a:ext cx="2287519" cy="20278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Transfer</a:t>
          </a:r>
        </a:p>
      </dsp:txBody>
      <dsp:txXfrm>
        <a:off x="2508661" y="1619906"/>
        <a:ext cx="2089533" cy="1829898"/>
      </dsp:txXfrm>
    </dsp:sp>
    <dsp:sp modelId="{0637BE63-FABA-4AD8-85A0-6E145BBBD484}">
      <dsp:nvSpPr>
        <dsp:cNvPr id="0" name=""/>
        <dsp:cNvSpPr/>
      </dsp:nvSpPr>
      <dsp:spPr>
        <a:xfrm>
          <a:off x="4811702" y="1520913"/>
          <a:ext cx="2287519" cy="20278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Receiving system: view old, create new</a:t>
          </a:r>
        </a:p>
      </dsp:txBody>
      <dsp:txXfrm>
        <a:off x="4910695" y="1619906"/>
        <a:ext cx="2089533" cy="18298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B337E3-A078-434A-9876-86890D9079D6}">
      <dsp:nvSpPr>
        <dsp:cNvPr id="0" name=""/>
        <dsp:cNvSpPr/>
      </dsp:nvSpPr>
      <dsp:spPr>
        <a:xfrm>
          <a:off x="1631696" y="554"/>
          <a:ext cx="3268587" cy="18158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Review reasons entered </a:t>
          </a:r>
        </a:p>
      </dsp:txBody>
      <dsp:txXfrm>
        <a:off x="1684881" y="53739"/>
        <a:ext cx="3162217" cy="1709511"/>
      </dsp:txXfrm>
    </dsp:sp>
    <dsp:sp modelId="{F98A571A-CE77-4568-AEBB-52DC52FAE07C}">
      <dsp:nvSpPr>
        <dsp:cNvPr id="0" name=""/>
        <dsp:cNvSpPr/>
      </dsp:nvSpPr>
      <dsp:spPr>
        <a:xfrm rot="5400000">
          <a:off x="2925512" y="1861833"/>
          <a:ext cx="680955" cy="81714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rot="-5400000">
        <a:off x="3020846" y="1929928"/>
        <a:ext cx="490288" cy="476669"/>
      </dsp:txXfrm>
    </dsp:sp>
    <dsp:sp modelId="{2B0FFA6F-EFDB-458D-BC13-F58BE6CC2D2D}">
      <dsp:nvSpPr>
        <dsp:cNvPr id="0" name=""/>
        <dsp:cNvSpPr/>
      </dsp:nvSpPr>
      <dsp:spPr>
        <a:xfrm>
          <a:off x="1631696" y="2724376"/>
          <a:ext cx="3268587" cy="18158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Click Complete to see required</a:t>
          </a:r>
        </a:p>
      </dsp:txBody>
      <dsp:txXfrm>
        <a:off x="1684881" y="2777561"/>
        <a:ext cx="3162217" cy="17095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B0A7C8-FB4E-4628-841F-692D078608DD}">
      <dsp:nvSpPr>
        <dsp:cNvPr id="0" name=""/>
        <dsp:cNvSpPr/>
      </dsp:nvSpPr>
      <dsp:spPr>
        <a:xfrm>
          <a:off x="-4560586" y="-704407"/>
          <a:ext cx="5472816" cy="5472816"/>
        </a:xfrm>
        <a:prstGeom prst="blockArc">
          <a:avLst>
            <a:gd name="adj1" fmla="val 18900000"/>
            <a:gd name="adj2" fmla="val 2700000"/>
            <a:gd name="adj3" fmla="val 39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5C1454-B38A-4BEE-B348-4BAB4BB06353}">
      <dsp:nvSpPr>
        <dsp:cNvPr id="0" name=""/>
        <dsp:cNvSpPr/>
      </dsp:nvSpPr>
      <dsp:spPr>
        <a:xfrm>
          <a:off x="747064" y="580583"/>
          <a:ext cx="5327497" cy="11610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1547" tIns="91440" rIns="91440" bIns="91440" numCol="1" spcCol="1270" anchor="ctr" anchorCtr="0">
          <a:noAutofit/>
        </a:bodyPr>
        <a:lstStyle/>
        <a:p>
          <a:pPr marL="0" lvl="0" indent="0" algn="l" defTabSz="1600200">
            <a:lnSpc>
              <a:spcPct val="90000"/>
            </a:lnSpc>
            <a:spcBef>
              <a:spcPct val="0"/>
            </a:spcBef>
            <a:spcAft>
              <a:spcPct val="35000"/>
            </a:spcAft>
            <a:buNone/>
          </a:pPr>
          <a:r>
            <a:rPr lang="en-US" sz="3600" kern="1200" dirty="0"/>
            <a:t>Responsible for Part C requirements</a:t>
          </a:r>
        </a:p>
      </dsp:txBody>
      <dsp:txXfrm>
        <a:off x="747064" y="580583"/>
        <a:ext cx="5327497" cy="1161003"/>
      </dsp:txXfrm>
    </dsp:sp>
    <dsp:sp modelId="{EBE34CCF-4772-4923-8F8A-70E954425447}">
      <dsp:nvSpPr>
        <dsp:cNvPr id="0" name=""/>
        <dsp:cNvSpPr/>
      </dsp:nvSpPr>
      <dsp:spPr>
        <a:xfrm>
          <a:off x="21437" y="435457"/>
          <a:ext cx="1451254" cy="145125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2428E6-7001-404C-9CF6-3F0615A55C7C}">
      <dsp:nvSpPr>
        <dsp:cNvPr id="0" name=""/>
        <dsp:cNvSpPr/>
      </dsp:nvSpPr>
      <dsp:spPr>
        <a:xfrm>
          <a:off x="747064" y="2322413"/>
          <a:ext cx="5327497" cy="11610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1547" tIns="91440" rIns="91440" bIns="91440" numCol="1" spcCol="1270" anchor="ctr" anchorCtr="0">
          <a:noAutofit/>
        </a:bodyPr>
        <a:lstStyle/>
        <a:p>
          <a:pPr marL="0" lvl="0" indent="0" algn="l" defTabSz="1600200">
            <a:lnSpc>
              <a:spcPct val="90000"/>
            </a:lnSpc>
            <a:spcBef>
              <a:spcPct val="0"/>
            </a:spcBef>
            <a:spcAft>
              <a:spcPct val="35000"/>
            </a:spcAft>
            <a:buNone/>
          </a:pPr>
          <a:r>
            <a:rPr lang="en-US" sz="3600" kern="1200" dirty="0"/>
            <a:t>Do not refer for screening</a:t>
          </a:r>
        </a:p>
      </dsp:txBody>
      <dsp:txXfrm>
        <a:off x="747064" y="2322413"/>
        <a:ext cx="5327497" cy="1161003"/>
      </dsp:txXfrm>
    </dsp:sp>
    <dsp:sp modelId="{9945A40B-BA20-49B9-8021-951828ED11C5}">
      <dsp:nvSpPr>
        <dsp:cNvPr id="0" name=""/>
        <dsp:cNvSpPr/>
      </dsp:nvSpPr>
      <dsp:spPr>
        <a:xfrm>
          <a:off x="21437" y="2177288"/>
          <a:ext cx="1451254" cy="145125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2T13:04:18.49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71,'28'1,"-1"2,0 1,36 10,-3 0,30 1,1-5,161-1,1039-12,-678 5,-472-13,-26 0,-35 9,130-11,-92-2,108-20,-136 16,2 5,-1 3,146 3,-190 8,1 2,59 11,-26-4,-61-9,0 2,-1 1,1 0,-1 1,23 9,-1 3,79 36,-100-42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A938A5-7E55-49F0-AB27-A6A41D7EA63D}" type="datetimeFigureOut">
              <a:rPr lang="en-US" smtClean="0"/>
              <a:t>12/13/2024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8326A0-C136-4C78-A654-F32D49D03460}" type="slidenum">
              <a:rPr lang="en-US" smtClean="0"/>
              <a:t>‹#›</a:t>
            </a:fld>
            <a:endParaRPr lang="en-US"/>
          </a:p>
        </p:txBody>
      </p:sp>
    </p:spTree>
    <p:extLst>
      <p:ext uri="{BB962C8B-B14F-4D97-AF65-F5344CB8AC3E}">
        <p14:creationId xmlns:p14="http://schemas.microsoft.com/office/powerpoint/2010/main" val="1751584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that requirements and practices have not changed. How and where it’s documented might be a little different …</a:t>
            </a:r>
          </a:p>
        </p:txBody>
      </p:sp>
      <p:sp>
        <p:nvSpPr>
          <p:cNvPr id="4" name="Slide Number Placeholder 3"/>
          <p:cNvSpPr>
            <a:spLocks noGrp="1"/>
          </p:cNvSpPr>
          <p:nvPr>
            <p:ph type="sldNum" sz="quarter" idx="5"/>
          </p:nvPr>
        </p:nvSpPr>
        <p:spPr/>
        <p:txBody>
          <a:bodyPr/>
          <a:lstStyle/>
          <a:p>
            <a:fld id="{378326A0-C136-4C78-A654-F32D49D03460}" type="slidenum">
              <a:rPr lang="en-US" smtClean="0"/>
              <a:t>1</a:t>
            </a:fld>
            <a:endParaRPr lang="en-US"/>
          </a:p>
        </p:txBody>
      </p:sp>
    </p:spTree>
    <p:extLst>
      <p:ext uri="{BB962C8B-B14F-4D97-AF65-F5344CB8AC3E}">
        <p14:creationId xmlns:p14="http://schemas.microsoft.com/office/powerpoint/2010/main" val="1669589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team determines the child is potentially eligible for Part B, check the box in the transition plan task in TRAC-IT (using the Update Transition Plan ad hoc task if needed).</a:t>
            </a:r>
          </a:p>
          <a:p>
            <a:endParaRPr lang="en-US" dirty="0"/>
          </a:p>
          <a:p>
            <a:r>
              <a:rPr lang="en-US" dirty="0"/>
              <a:t>Question: Do you check the box if the team determines the child is potentially eligible but the parents aren’t interested in their child transitioning </a:t>
            </a:r>
            <a:r>
              <a:rPr lang="en-US"/>
              <a:t>to school?</a:t>
            </a:r>
            <a:endParaRPr lang="en-US" dirty="0"/>
          </a:p>
        </p:txBody>
      </p:sp>
      <p:sp>
        <p:nvSpPr>
          <p:cNvPr id="4" name="Slide Number Placeholder 3"/>
          <p:cNvSpPr>
            <a:spLocks noGrp="1"/>
          </p:cNvSpPr>
          <p:nvPr>
            <p:ph type="sldNum" sz="quarter" idx="5"/>
          </p:nvPr>
        </p:nvSpPr>
        <p:spPr/>
        <p:txBody>
          <a:bodyPr/>
          <a:lstStyle/>
          <a:p>
            <a:fld id="{378326A0-C136-4C78-A654-F32D49D03460}" type="slidenum">
              <a:rPr lang="en-US" smtClean="0"/>
              <a:t>11</a:t>
            </a:fld>
            <a:endParaRPr lang="en-US"/>
          </a:p>
        </p:txBody>
      </p:sp>
    </p:spTree>
    <p:extLst>
      <p:ext uri="{BB962C8B-B14F-4D97-AF65-F5344CB8AC3E}">
        <p14:creationId xmlns:p14="http://schemas.microsoft.com/office/powerpoint/2010/main" val="3282739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rPr>
              <a:t>If the child is potentially eligible, then ask the family if they are interested in considering transition to preschool special education services through the local school division at age 2.</a:t>
            </a:r>
          </a:p>
          <a:p>
            <a:endParaRPr lang="en-US" sz="1800" dirty="0">
              <a:effectLst/>
              <a:latin typeface="Arial" panose="020B0604020202020204" pitchFamily="34" charset="0"/>
            </a:endParaRPr>
          </a:p>
          <a:p>
            <a:r>
              <a:rPr lang="en-US" sz="1800" dirty="0">
                <a:effectLst/>
                <a:latin typeface="Arial" panose="020B0604020202020204" pitchFamily="34" charset="0"/>
                <a:ea typeface="Times New Roman" panose="02020603050405020304" pitchFamily="18" charset="0"/>
              </a:rPr>
              <a:t>If the family is not interested, then re-visit the transition discussion as the child approaches his or her third birthday.</a:t>
            </a:r>
          </a:p>
          <a:p>
            <a:r>
              <a:rPr lang="en-US" sz="1800" dirty="0">
                <a:effectLst/>
                <a:latin typeface="Arial" panose="020B0604020202020204" pitchFamily="34" charset="0"/>
                <a:ea typeface="Times New Roman" panose="02020603050405020304" pitchFamily="18" charset="0"/>
              </a:rPr>
              <a:t>If the family is interested, proceed with the transition activities </a:t>
            </a:r>
            <a:endParaRPr lang="en-US" dirty="0"/>
          </a:p>
        </p:txBody>
      </p:sp>
      <p:sp>
        <p:nvSpPr>
          <p:cNvPr id="4" name="Slide Number Placeholder 3"/>
          <p:cNvSpPr>
            <a:spLocks noGrp="1"/>
          </p:cNvSpPr>
          <p:nvPr>
            <p:ph type="sldNum" sz="quarter" idx="5"/>
          </p:nvPr>
        </p:nvSpPr>
        <p:spPr/>
        <p:txBody>
          <a:bodyPr/>
          <a:lstStyle/>
          <a:p>
            <a:fld id="{378326A0-C136-4C78-A654-F32D49D03460}" type="slidenum">
              <a:rPr lang="en-US" smtClean="0"/>
              <a:t>12</a:t>
            </a:fld>
            <a:endParaRPr lang="en-US"/>
          </a:p>
        </p:txBody>
      </p:sp>
    </p:spTree>
    <p:extLst>
      <p:ext uri="{BB962C8B-B14F-4D97-AF65-F5344CB8AC3E}">
        <p14:creationId xmlns:p14="http://schemas.microsoft.com/office/powerpoint/2010/main" val="1710308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do not enter a transition plan date in TRAC-IT just because you had a conversation with the family about potentially eligible and their interest in transition at age 2. </a:t>
            </a:r>
          </a:p>
        </p:txBody>
      </p:sp>
      <p:sp>
        <p:nvSpPr>
          <p:cNvPr id="4" name="Slide Number Placeholder 3"/>
          <p:cNvSpPr>
            <a:spLocks noGrp="1"/>
          </p:cNvSpPr>
          <p:nvPr>
            <p:ph type="sldNum" sz="quarter" idx="5"/>
          </p:nvPr>
        </p:nvSpPr>
        <p:spPr/>
        <p:txBody>
          <a:bodyPr/>
          <a:lstStyle/>
          <a:p>
            <a:fld id="{378326A0-C136-4C78-A654-F32D49D03460}" type="slidenum">
              <a:rPr lang="en-US" smtClean="0"/>
              <a:t>13</a:t>
            </a:fld>
            <a:endParaRPr lang="en-US"/>
          </a:p>
        </p:txBody>
      </p:sp>
    </p:spTree>
    <p:extLst>
      <p:ext uri="{BB962C8B-B14F-4D97-AF65-F5344CB8AC3E}">
        <p14:creationId xmlns:p14="http://schemas.microsoft.com/office/powerpoint/2010/main" val="3085957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8326A0-C136-4C78-A654-F32D49D03460}" type="slidenum">
              <a:rPr lang="en-US" smtClean="0"/>
              <a:t>14</a:t>
            </a:fld>
            <a:endParaRPr lang="en-US"/>
          </a:p>
        </p:txBody>
      </p:sp>
    </p:spTree>
    <p:extLst>
      <p:ext uri="{BB962C8B-B14F-4D97-AF65-F5344CB8AC3E}">
        <p14:creationId xmlns:p14="http://schemas.microsoft.com/office/powerpoint/2010/main" val="3668012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Either the child is approaching transition at age two, is potentially eligible and the parent is interested in transitioning or the child is approaching transition at age 3 and is potentially eligible. Now it’s time to develop the transition plan. This will happen at an initial, annual or IFSP Review meeting to develop the transition plan. And, remember, the plan must be developed </a:t>
            </a:r>
            <a:r>
              <a:rPr lang="en-US" b="0" i="0" u="none" strike="noStrike" dirty="0">
                <a:solidFill>
                  <a:srgbClr val="000000"/>
                </a:solidFill>
                <a:effectLst/>
                <a:latin typeface="Calibri" panose="020F0502020204030204" pitchFamily="34" charset="0"/>
              </a:rPr>
              <a:t>at least 90 days and up to 9 months before the child transitions out of EI.</a:t>
            </a:r>
            <a:endParaRPr lang="en-US" dirty="0"/>
          </a:p>
        </p:txBody>
      </p:sp>
      <p:sp>
        <p:nvSpPr>
          <p:cNvPr id="4" name="Slide Number Placeholder 3"/>
          <p:cNvSpPr>
            <a:spLocks noGrp="1"/>
          </p:cNvSpPr>
          <p:nvPr>
            <p:ph type="sldNum" sz="quarter" idx="5"/>
          </p:nvPr>
        </p:nvSpPr>
        <p:spPr/>
        <p:txBody>
          <a:bodyPr/>
          <a:lstStyle/>
          <a:p>
            <a:fld id="{378326A0-C136-4C78-A654-F32D49D03460}" type="slidenum">
              <a:rPr lang="en-US" smtClean="0"/>
              <a:t>15</a:t>
            </a:fld>
            <a:endParaRPr lang="en-US"/>
          </a:p>
        </p:txBody>
      </p:sp>
    </p:spTree>
    <p:extLst>
      <p:ext uri="{BB962C8B-B14F-4D97-AF65-F5344CB8AC3E}">
        <p14:creationId xmlns:p14="http://schemas.microsoft.com/office/powerpoint/2010/main" val="4262149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you will fill in the transition plan date in TRAC-IT … the date of the IFSP meeting or IFSP Review meeting at which you are developing the plan. If you know you are outside of the 90 day to 9 month timeline, then you can go ahead and select a reason (see blue circle). Fill it in now … while the reason is fresh in your mind. That’s much easier than trying to figure out whether you need a late reason at discharge and what the reason was. </a:t>
            </a:r>
          </a:p>
          <a:p>
            <a:r>
              <a:rPr lang="en-US" dirty="0"/>
              <a:t>You will then enter information for the transition plan activities in the section below the circled fields. </a:t>
            </a:r>
            <a:r>
              <a:rPr lang="en-US" b="0" i="0" u="none" strike="noStrike" dirty="0">
                <a:solidFill>
                  <a:srgbClr val="000000"/>
                </a:solidFill>
                <a:effectLst/>
                <a:latin typeface="Calibri" panose="020F0502020204030204" pitchFamily="34" charset="0"/>
              </a:rPr>
              <a:t>The transition steps and activities that will be completed for an individual child and family will depend on that family’s specific transition plans and preferences. The steps and activities may be completed in whatever order is most appropriate for each child and family. Let’s look at those steps and activities now.</a:t>
            </a:r>
            <a:endParaRPr lang="en-US" dirty="0"/>
          </a:p>
        </p:txBody>
      </p:sp>
      <p:sp>
        <p:nvSpPr>
          <p:cNvPr id="4" name="Slide Number Placeholder 3"/>
          <p:cNvSpPr>
            <a:spLocks noGrp="1"/>
          </p:cNvSpPr>
          <p:nvPr>
            <p:ph type="sldNum" sz="quarter" idx="5"/>
          </p:nvPr>
        </p:nvSpPr>
        <p:spPr/>
        <p:txBody>
          <a:bodyPr/>
          <a:lstStyle/>
          <a:p>
            <a:fld id="{378326A0-C136-4C78-A654-F32D49D03460}" type="slidenum">
              <a:rPr lang="en-US" smtClean="0"/>
              <a:t>16</a:t>
            </a:fld>
            <a:endParaRPr lang="en-US"/>
          </a:p>
        </p:txBody>
      </p:sp>
    </p:spTree>
    <p:extLst>
      <p:ext uri="{BB962C8B-B14F-4D97-AF65-F5344CB8AC3E}">
        <p14:creationId xmlns:p14="http://schemas.microsoft.com/office/powerpoint/2010/main" val="2061998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Calibri" panose="020F0502020204030204" pitchFamily="34" charset="0"/>
              </a:rPr>
              <a:t>Community options: This step is generally going to be your starting point in developing the plan and is applicable for all families. What community options, including early childhood special education services, is the family interested in exploring and hearing about? Maybe they would like to hear about several. Maybe they already know they want to go to the school system. Maybe they’re not interested in hearing about any community options. Those are all fine responses, and you’ll fill in the blanks in TRAC-IT based on the family’s decisions. If the family is not interested, then write that. This step in the transition plan is applicable for all families, so N/A should not be used and it should not be left blank.</a:t>
            </a:r>
            <a:endParaRPr lang="en-US" dirty="0"/>
          </a:p>
        </p:txBody>
      </p:sp>
      <p:sp>
        <p:nvSpPr>
          <p:cNvPr id="4" name="Slide Number Placeholder 3"/>
          <p:cNvSpPr>
            <a:spLocks noGrp="1"/>
          </p:cNvSpPr>
          <p:nvPr>
            <p:ph type="sldNum" sz="quarter" idx="5"/>
          </p:nvPr>
        </p:nvSpPr>
        <p:spPr/>
        <p:txBody>
          <a:bodyPr/>
          <a:lstStyle/>
          <a:p>
            <a:fld id="{378326A0-C136-4C78-A654-F32D49D03460}" type="slidenum">
              <a:rPr lang="en-US" smtClean="0"/>
              <a:t>17</a:t>
            </a:fld>
            <a:endParaRPr lang="en-US"/>
          </a:p>
        </p:txBody>
      </p:sp>
    </p:spTree>
    <p:extLst>
      <p:ext uri="{BB962C8B-B14F-4D97-AF65-F5344CB8AC3E}">
        <p14:creationId xmlns:p14="http://schemas.microsoft.com/office/powerpoint/2010/main" val="1498654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this federal requirement, right? Children who are potentially eligible for Part B must be referred (notification sent) to the local school division and Virginia Department of Education at least 90 days before the child’s third birthday. Since children in Virginia can start preschool special education at the beginning of the school year in which they are two by Sept. 30, we say “90 days before the anticipated date of transition” to include those transitioning at age 2. As noted in the text on the screen from TRAC-IT (and on the IFSP), children transitioning at age 2 should be referred by April 1 in accordance with our state interagency agreement, unless you have agreed to a different timeline in a local written agreement. When you’re developing the transition plan in TRAC-IT, you’ll enter the no earlier than date and the name of the local school division in this step. NOTE: U</a:t>
            </a:r>
            <a:r>
              <a:rPr lang="en-US" b="0" i="0" dirty="0">
                <a:solidFill>
                  <a:srgbClr val="000000"/>
                </a:solidFill>
                <a:effectLst/>
                <a:highlight>
                  <a:srgbClr val="FFFFFF"/>
                </a:highlight>
                <a:latin typeface="Helvetica Neue"/>
              </a:rPr>
              <a:t>sers will be unable to enter a “no earlier than date” for the transition notification until the “Potentially eligible for Special Ed” box is checked … this ensures all necessary information is provided to trigger notification and referral to VDOE, which we’ll discuss further in a minute.</a:t>
            </a:r>
            <a:endParaRPr lang="en-US" dirty="0"/>
          </a:p>
          <a:p>
            <a:r>
              <a:rPr lang="en-US" dirty="0"/>
              <a:t>The family can opt out here as well. If the family opts out, additional boxes will appear in case the family changes their mind later.</a:t>
            </a:r>
          </a:p>
        </p:txBody>
      </p:sp>
      <p:sp>
        <p:nvSpPr>
          <p:cNvPr id="4" name="Slide Number Placeholder 3"/>
          <p:cNvSpPr>
            <a:spLocks noGrp="1"/>
          </p:cNvSpPr>
          <p:nvPr>
            <p:ph type="sldNum" sz="quarter" idx="5"/>
          </p:nvPr>
        </p:nvSpPr>
        <p:spPr/>
        <p:txBody>
          <a:bodyPr/>
          <a:lstStyle/>
          <a:p>
            <a:fld id="{378326A0-C136-4C78-A654-F32D49D03460}" type="slidenum">
              <a:rPr lang="en-US" smtClean="0"/>
              <a:t>18</a:t>
            </a:fld>
            <a:endParaRPr lang="en-US"/>
          </a:p>
        </p:txBody>
      </p:sp>
    </p:spTree>
    <p:extLst>
      <p:ext uri="{BB962C8B-B14F-4D97-AF65-F5344CB8AC3E}">
        <p14:creationId xmlns:p14="http://schemas.microsoft.com/office/powerpoint/2010/main" val="71827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Continuing in the Notification and Referral Step… b is where we record when the actual notification was completed. If you know that either of the required notifications (local or state) occurred less than 90 days before the child’s third birthday or anticipated date of transition at age 2, then you can select the reason it was not timely. Finally, c is where you document steps you took for sending child-specific information (like assessments and IFSPs) to the local school system to support transition.</a:t>
            </a:r>
          </a:p>
          <a:p>
            <a:r>
              <a:rPr lang="en-US" dirty="0"/>
              <a:t>Before we move on to the next step in the transition plan, let me talk a little bit about notification to VDOE …</a:t>
            </a:r>
          </a:p>
        </p:txBody>
      </p:sp>
      <p:sp>
        <p:nvSpPr>
          <p:cNvPr id="4" name="Slide Number Placeholder 3"/>
          <p:cNvSpPr>
            <a:spLocks noGrp="1"/>
          </p:cNvSpPr>
          <p:nvPr>
            <p:ph type="sldNum" sz="quarter" idx="5"/>
          </p:nvPr>
        </p:nvSpPr>
        <p:spPr/>
        <p:txBody>
          <a:bodyPr/>
          <a:lstStyle/>
          <a:p>
            <a:fld id="{378326A0-C136-4C78-A654-F32D49D03460}" type="slidenum">
              <a:rPr lang="en-US" smtClean="0"/>
              <a:t>19</a:t>
            </a:fld>
            <a:endParaRPr lang="en-US"/>
          </a:p>
        </p:txBody>
      </p:sp>
    </p:spTree>
    <p:extLst>
      <p:ext uri="{BB962C8B-B14F-4D97-AF65-F5344CB8AC3E}">
        <p14:creationId xmlns:p14="http://schemas.microsoft.com/office/powerpoint/2010/main" val="3831168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Works with selection of Save or Complete</a:t>
            </a:r>
          </a:p>
        </p:txBody>
      </p:sp>
      <p:sp>
        <p:nvSpPr>
          <p:cNvPr id="4" name="Slide Number Placeholder 3"/>
          <p:cNvSpPr>
            <a:spLocks noGrp="1"/>
          </p:cNvSpPr>
          <p:nvPr>
            <p:ph type="sldNum" sz="quarter" idx="5"/>
          </p:nvPr>
        </p:nvSpPr>
        <p:spPr/>
        <p:txBody>
          <a:bodyPr/>
          <a:lstStyle/>
          <a:p>
            <a:fld id="{378326A0-C136-4C78-A654-F32D49D03460}" type="slidenum">
              <a:rPr lang="en-US" smtClean="0"/>
              <a:t>20</a:t>
            </a:fld>
            <a:endParaRPr lang="en-US"/>
          </a:p>
        </p:txBody>
      </p:sp>
    </p:spTree>
    <p:extLst>
      <p:ext uri="{BB962C8B-B14F-4D97-AF65-F5344CB8AC3E}">
        <p14:creationId xmlns:p14="http://schemas.microsoft.com/office/powerpoint/2010/main" val="845017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LSM</a:t>
            </a:r>
          </a:p>
          <a:p>
            <a:r>
              <a:rPr lang="en-US" dirty="0"/>
              <a:t>SC</a:t>
            </a:r>
          </a:p>
          <a:p>
            <a:r>
              <a:rPr lang="en-US" dirty="0"/>
              <a:t>Parent of a child in EI</a:t>
            </a:r>
          </a:p>
          <a:p>
            <a:r>
              <a:rPr lang="en-US" dirty="0"/>
              <a:t>State staff</a:t>
            </a:r>
          </a:p>
          <a:p>
            <a:r>
              <a:rPr lang="en-US" dirty="0"/>
              <a:t>Provider</a:t>
            </a:r>
          </a:p>
          <a:p>
            <a:r>
              <a:rPr lang="en-US" dirty="0"/>
              <a:t>More than 1 role</a:t>
            </a:r>
          </a:p>
        </p:txBody>
      </p:sp>
      <p:sp>
        <p:nvSpPr>
          <p:cNvPr id="4" name="Slide Number Placeholder 3"/>
          <p:cNvSpPr>
            <a:spLocks noGrp="1"/>
          </p:cNvSpPr>
          <p:nvPr>
            <p:ph type="sldNum" sz="quarter" idx="5"/>
          </p:nvPr>
        </p:nvSpPr>
        <p:spPr/>
        <p:txBody>
          <a:bodyPr/>
          <a:lstStyle/>
          <a:p>
            <a:fld id="{378326A0-C136-4C78-A654-F32D49D03460}" type="slidenum">
              <a:rPr lang="en-US" smtClean="0"/>
              <a:t>2</a:t>
            </a:fld>
            <a:endParaRPr lang="en-US"/>
          </a:p>
        </p:txBody>
      </p:sp>
    </p:spTree>
    <p:extLst>
      <p:ext uri="{BB962C8B-B14F-4D97-AF65-F5344CB8AC3E}">
        <p14:creationId xmlns:p14="http://schemas.microsoft.com/office/powerpoint/2010/main" val="40296033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242424"/>
                </a:solidFill>
                <a:highlight>
                  <a:srgbClr val="FFFF00"/>
                </a:highlight>
                <a:latin typeface="Calibri" panose="020F0502020204030204" pitchFamily="34" charset="0"/>
                <a:ea typeface="Calibri" panose="020F0502020204030204" pitchFamily="34" charset="0"/>
              </a:rPr>
              <a:t>VDOE Notification and Referral Date auto populates</a:t>
            </a:r>
          </a:p>
          <a:p>
            <a:r>
              <a:rPr lang="en-US" dirty="0">
                <a:solidFill>
                  <a:srgbClr val="242424"/>
                </a:solidFill>
                <a:highlight>
                  <a:srgbClr val="FFFF00"/>
                </a:highlight>
                <a:latin typeface="Calibri" panose="020F0502020204030204" pitchFamily="34" charset="0"/>
                <a:ea typeface="Calibri" panose="020F0502020204030204" pitchFamily="34" charset="0"/>
              </a:rPr>
              <a:t>Explain VDOE status – Also auto populates … Pending (info is complete but waiting for “no earlier than” date to arrive) or Complete (sent)</a:t>
            </a:r>
          </a:p>
          <a:p>
            <a:r>
              <a:rPr lang="en-US" dirty="0">
                <a:solidFill>
                  <a:srgbClr val="242424"/>
                </a:solidFill>
                <a:highlight>
                  <a:srgbClr val="FFFF00"/>
                </a:highlight>
                <a:latin typeface="Calibri" panose="020F0502020204030204" pitchFamily="34" charset="0"/>
                <a:ea typeface="Calibri" panose="020F0502020204030204" pitchFamily="34" charset="0"/>
              </a:rPr>
              <a:t>If using an EHR upload for the transition information, you can send the info that prompts the state office to do the notification to VDOE –OR – if you do the VDOE notification yourself, your EHR upload can include </a:t>
            </a:r>
            <a:r>
              <a:rPr lang="en-US" dirty="0"/>
              <a:t>the VDOE notification date and VDOE notification status of “Complete”</a:t>
            </a:r>
            <a:endParaRPr lang="en-US" dirty="0">
              <a:solidFill>
                <a:srgbClr val="242424"/>
              </a:solidFill>
              <a:highlight>
                <a:srgbClr val="FFFF00"/>
              </a:highligh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378326A0-C136-4C78-A654-F32D49D03460}" type="slidenum">
              <a:rPr lang="en-US" smtClean="0"/>
              <a:t>21</a:t>
            </a:fld>
            <a:endParaRPr lang="en-US"/>
          </a:p>
        </p:txBody>
      </p:sp>
    </p:spTree>
    <p:extLst>
      <p:ext uri="{BB962C8B-B14F-4D97-AF65-F5344CB8AC3E}">
        <p14:creationId xmlns:p14="http://schemas.microsoft.com/office/powerpoint/2010/main" val="1834221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highlight>
                  <a:srgbClr val="F5F5F5"/>
                </a:highlight>
                <a:latin typeface="Calibri" panose="020F0502020204030204" pitchFamily="34" charset="0"/>
              </a:rPr>
              <a:t>This step is applicable to any child whose parents are interested in enrolling their child in a community program other than </a:t>
            </a:r>
            <a:r>
              <a:rPr lang="en-US" sz="1800" b="0" i="0" u="sng" dirty="0">
                <a:solidFill>
                  <a:srgbClr val="000000"/>
                </a:solidFill>
                <a:effectLst/>
                <a:highlight>
                  <a:srgbClr val="F5F5F5"/>
                </a:highlight>
                <a:latin typeface="Calibri" panose="020F0502020204030204" pitchFamily="34" charset="0"/>
              </a:rPr>
              <a:t>or in addition to</a:t>
            </a:r>
            <a:r>
              <a:rPr lang="en-US" sz="1800" b="0" i="0" u="none" strike="noStrike" dirty="0">
                <a:solidFill>
                  <a:srgbClr val="000000"/>
                </a:solidFill>
                <a:effectLst/>
                <a:highlight>
                  <a:srgbClr val="F5F5F5"/>
                </a:highlight>
                <a:latin typeface="Calibri" panose="020F0502020204030204" pitchFamily="34" charset="0"/>
              </a:rPr>
              <a:t> the local school system</a:t>
            </a:r>
          </a:p>
          <a:p>
            <a:r>
              <a:rPr lang="en-US" b="0" i="0" u="none" strike="noStrike" dirty="0">
                <a:solidFill>
                  <a:srgbClr val="000000"/>
                </a:solidFill>
                <a:effectLst/>
                <a:latin typeface="Calibri" panose="020F0502020204030204" pitchFamily="34" charset="0"/>
              </a:rPr>
              <a:t>In Step a, document any assistance the family would like you to provide to help them enroll in the desired community program</a:t>
            </a:r>
          </a:p>
          <a:p>
            <a:r>
              <a:rPr lang="en-US" b="0" i="0" u="none" strike="noStrike" dirty="0">
                <a:solidFill>
                  <a:srgbClr val="000000"/>
                </a:solidFill>
                <a:effectLst/>
                <a:latin typeface="Calibri" panose="020F0502020204030204" pitchFamily="34" charset="0"/>
              </a:rPr>
              <a:t>In Step b, document the date of consent to send a referral to a community program other than the local school system, the name of the program, date referral sent, and date any additional information was sent</a:t>
            </a:r>
          </a:p>
          <a:p>
            <a:pPr algn="l" rtl="0" fontAlgn="base"/>
            <a:r>
              <a:rPr lang="en-US" sz="1800" b="0" i="0" u="none" strike="noStrike" dirty="0">
                <a:solidFill>
                  <a:srgbClr val="000000"/>
                </a:solidFill>
                <a:effectLst/>
                <a:highlight>
                  <a:srgbClr val="F5F5F5"/>
                </a:highlight>
                <a:latin typeface="Calibri" panose="020F0502020204030204" pitchFamily="34" charset="0"/>
              </a:rPr>
              <a:t>In Step c, document any other steps and activities planned in order to support the child and family becoming enrolled in a desired community program other than the local school system.</a:t>
            </a:r>
            <a:r>
              <a:rPr lang="en-US" sz="1800" b="0" i="0" dirty="0">
                <a:solidFill>
                  <a:srgbClr val="444444"/>
                </a:solidFill>
                <a:effectLst/>
                <a:highlight>
                  <a:srgbClr val="F5F5F5"/>
                </a:highlight>
                <a:latin typeface="Calibri" panose="020F050202020403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r>
              <a:rPr lang="en-US" sz="1800" b="0" i="0" u="none" strike="noStrike" dirty="0">
                <a:solidFill>
                  <a:srgbClr val="000000"/>
                </a:solidFill>
                <a:effectLst/>
                <a:highlight>
                  <a:srgbClr val="F5F5F5"/>
                </a:highlight>
                <a:latin typeface="Calibri" panose="020F0502020204030204" pitchFamily="34" charset="0"/>
              </a:rPr>
              <a:t>The support described in this step should be offered to all families. If they are not interested, write that. Then indicate N/A in any other non-date fields that follow from the family decision. </a:t>
            </a:r>
            <a:r>
              <a:rPr lang="en-US" sz="1800" b="0" i="0" dirty="0">
                <a:solidFill>
                  <a:srgbClr val="444444"/>
                </a:solidFill>
                <a:effectLst/>
                <a:highlight>
                  <a:srgbClr val="F5F5F5"/>
                </a:highlight>
                <a:latin typeface="Calibri" panose="020F0502020204030204" pitchFamily="34" charset="0"/>
              </a:rPr>
              <a:t>​</a:t>
            </a:r>
            <a:endParaRPr lang="en-US" b="0" i="0" dirty="0">
              <a:solidFill>
                <a:srgbClr val="444444"/>
              </a:solidFill>
              <a:effectLst/>
              <a:highlight>
                <a:srgbClr val="F5F5F5"/>
              </a:highligh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378326A0-C136-4C78-A654-F32D49D03460}" type="slidenum">
              <a:rPr lang="en-US" smtClean="0"/>
              <a:t>22</a:t>
            </a:fld>
            <a:endParaRPr lang="en-US"/>
          </a:p>
        </p:txBody>
      </p:sp>
    </p:spTree>
    <p:extLst>
      <p:ext uri="{BB962C8B-B14F-4D97-AF65-F5344CB8AC3E}">
        <p14:creationId xmlns:p14="http://schemas.microsoft.com/office/powerpoint/2010/main" val="3794378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highlight>
                  <a:srgbClr val="F5F5F5"/>
                </a:highlight>
                <a:latin typeface="Calibri" panose="020F0502020204030204" pitchFamily="34" charset="0"/>
              </a:rPr>
              <a:t>This step addresses the transition conference. For children who are potentially eligible for Part B, a transition conference is </a:t>
            </a:r>
            <a:r>
              <a:rPr lang="en-US" sz="1800" b="0" i="0" u="sng" dirty="0">
                <a:solidFill>
                  <a:srgbClr val="000000"/>
                </a:solidFill>
                <a:effectLst/>
                <a:highlight>
                  <a:srgbClr val="F5F5F5"/>
                </a:highlight>
                <a:latin typeface="Calibri" panose="020F0502020204030204" pitchFamily="34" charset="0"/>
              </a:rPr>
              <a:t>required</a:t>
            </a:r>
            <a:r>
              <a:rPr lang="en-US" sz="1800" b="0" i="0" u="none" strike="noStrike" dirty="0">
                <a:solidFill>
                  <a:srgbClr val="000000"/>
                </a:solidFill>
                <a:effectLst/>
                <a:highlight>
                  <a:srgbClr val="F5F5F5"/>
                </a:highlight>
                <a:latin typeface="Calibri" panose="020F0502020204030204" pitchFamily="34" charset="0"/>
              </a:rPr>
              <a:t> (as long as the parent approves), and that conference must be held at least 90 days and no more than 9 months before the child’s anticipated date of transition (either at age 2 or age 3). In addition, the conference must meet the requirements of an IFSP meeting. </a:t>
            </a:r>
          </a:p>
          <a:p>
            <a:endParaRPr lang="en-US" sz="1800" b="0" i="0" u="none" strike="noStrike" dirty="0">
              <a:solidFill>
                <a:srgbClr val="000000"/>
              </a:solidFill>
              <a:effectLst/>
              <a:highlight>
                <a:srgbClr val="F5F5F5"/>
              </a:highlight>
              <a:latin typeface="Calibri" panose="020F0502020204030204" pitchFamily="34" charset="0"/>
            </a:endParaRPr>
          </a:p>
          <a:p>
            <a:r>
              <a:rPr lang="en-US" sz="1800" b="0" i="0" u="none" strike="noStrike" dirty="0">
                <a:solidFill>
                  <a:srgbClr val="000000"/>
                </a:solidFill>
                <a:effectLst/>
                <a:highlight>
                  <a:srgbClr val="F5F5F5"/>
                </a:highlight>
                <a:latin typeface="Calibri" panose="020F0502020204030204" pitchFamily="34" charset="0"/>
              </a:rPr>
              <a:t>For the conference, when we talk about it being required with parent approval … do we require written approval or do we allow verbal approval. Type in the chat.</a:t>
            </a:r>
          </a:p>
          <a:p>
            <a:endParaRPr lang="en-US" sz="1800" b="0" i="0" u="none" strike="noStrike" dirty="0">
              <a:solidFill>
                <a:srgbClr val="000000"/>
              </a:solidFill>
              <a:effectLst/>
              <a:highlight>
                <a:srgbClr val="F5F5F5"/>
              </a:highlight>
              <a:latin typeface="Calibri" panose="020F0502020204030204" pitchFamily="34" charset="0"/>
            </a:endParaRPr>
          </a:p>
          <a:p>
            <a:r>
              <a:rPr lang="en-US" sz="1800" b="0" i="0" dirty="0">
                <a:solidFill>
                  <a:srgbClr val="000000"/>
                </a:solidFill>
                <a:effectLst/>
                <a:highlight>
                  <a:srgbClr val="F5F5F5"/>
                </a:highlight>
                <a:latin typeface="Calibri" panose="020F0502020204030204" pitchFamily="34" charset="0"/>
              </a:rPr>
              <a:t>If the parent approves the conference, enter the date it was held, indicate if a local school division representative participated and then list who participated, etc.</a:t>
            </a:r>
          </a:p>
          <a:p>
            <a:endParaRPr lang="en-US" sz="1800" b="0" i="0" dirty="0">
              <a:solidFill>
                <a:srgbClr val="000000"/>
              </a:solidFill>
              <a:effectLst/>
              <a:highlight>
                <a:srgbClr val="F5F5F5"/>
              </a:highligh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78326A0-C136-4C78-A654-F32D49D03460}" type="slidenum">
              <a:rPr lang="en-US" smtClean="0"/>
              <a:t>23</a:t>
            </a:fld>
            <a:endParaRPr lang="en-US"/>
          </a:p>
        </p:txBody>
      </p:sp>
    </p:spTree>
    <p:extLst>
      <p:ext uri="{BB962C8B-B14F-4D97-AF65-F5344CB8AC3E}">
        <p14:creationId xmlns:p14="http://schemas.microsoft.com/office/powerpoint/2010/main" val="490080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TRAC-IT , you must also complete the Schedule TPC task. If the parent does not approve the conference, mark the No TPC box.</a:t>
            </a:r>
          </a:p>
        </p:txBody>
      </p:sp>
      <p:sp>
        <p:nvSpPr>
          <p:cNvPr id="4" name="Slide Number Placeholder 3"/>
          <p:cNvSpPr>
            <a:spLocks noGrp="1"/>
          </p:cNvSpPr>
          <p:nvPr>
            <p:ph type="sldNum" sz="quarter" idx="5"/>
          </p:nvPr>
        </p:nvSpPr>
        <p:spPr/>
        <p:txBody>
          <a:bodyPr/>
          <a:lstStyle/>
          <a:p>
            <a:fld id="{378326A0-C136-4C78-A654-F32D49D03460}" type="slidenum">
              <a:rPr lang="en-US" smtClean="0"/>
              <a:t>24</a:t>
            </a:fld>
            <a:endParaRPr lang="en-US"/>
          </a:p>
        </p:txBody>
      </p:sp>
    </p:spTree>
    <p:extLst>
      <p:ext uri="{BB962C8B-B14F-4D97-AF65-F5344CB8AC3E}">
        <p14:creationId xmlns:p14="http://schemas.microsoft.com/office/powerpoint/2010/main" val="2435056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highlight>
                  <a:srgbClr val="F5F5F5"/>
                </a:highlight>
                <a:latin typeface="Calibri" panose="020F0502020204030204" pitchFamily="34" charset="0"/>
              </a:rPr>
              <a:t>Remember, the school system rep must be invited. </a:t>
            </a:r>
            <a:r>
              <a:rPr lang="en-US" sz="1200" dirty="0">
                <a:effectLst/>
                <a:latin typeface="Arial" panose="020B0604020202020204" pitchFamily="34" charset="0"/>
                <a:ea typeface="Times New Roman" panose="02020603050405020304" pitchFamily="18" charset="0"/>
              </a:rPr>
              <a:t>In that rare instance when the local school division representative cannot participate in any of these ways, the local Infant &amp; Toddler Connection system holds the conference without the school system. Must provide parents at the conference with general information about early childhood special education services through the local school system, including a description of the Part B special education eligibility definitions, timelines and process for consenting to an evaluation and conducting eligibility determinations under Part B, and the availability of special education and related services. </a:t>
            </a:r>
            <a:r>
              <a:rPr lang="en-US" b="0" i="0" dirty="0">
                <a:solidFill>
                  <a:srgbClr val="2D3748"/>
                </a:solidFill>
                <a:effectLst/>
                <a:highlight>
                  <a:srgbClr val="FFFFFF"/>
                </a:highlight>
                <a:latin typeface="Open Sans" panose="020B0606030504020204" pitchFamily="34" charset="0"/>
              </a:rPr>
              <a:t>Discuss the difference in scope between the two programs (Part B and Part C), including how Part C services and supports are child and family centered while Part B services are student-specific with parent involvement. </a:t>
            </a:r>
            <a:r>
              <a:rPr lang="en-US" sz="1200" dirty="0">
                <a:effectLst/>
                <a:latin typeface="Arial" panose="020B0604020202020204" pitchFamily="34" charset="0"/>
                <a:ea typeface="Times New Roman" panose="02020603050405020304" pitchFamily="18" charset="0"/>
              </a:rPr>
              <a:t>The local school division must provide the family with a contact name and phone number where the family can call with questions about school services.</a:t>
            </a:r>
            <a:endParaRPr lang="en-US" sz="1200" b="0" i="0" dirty="0">
              <a:solidFill>
                <a:srgbClr val="000000"/>
              </a:solidFill>
              <a:effectLst/>
              <a:highlight>
                <a:srgbClr val="F5F5F5"/>
              </a:highlight>
              <a:latin typeface="Calibri" panose="020F0502020204030204" pitchFamily="34" charset="0"/>
            </a:endParaRPr>
          </a:p>
          <a:p>
            <a:pPr>
              <a:spcBef>
                <a:spcPts val="0"/>
              </a:spcBef>
              <a:spcAft>
                <a:spcPts val="0"/>
              </a:spcAft>
            </a:pPr>
            <a:endParaRPr lang="en-US" dirty="0">
              <a:effectLst/>
            </a:endParaRPr>
          </a:p>
          <a:p>
            <a:pPr marL="228600" marR="0" lvl="0" indent="-228600">
              <a:spcBef>
                <a:spcPts val="0"/>
              </a:spcBef>
              <a:spcAft>
                <a:spcPts val="0"/>
              </a:spcAft>
              <a:buFont typeface="Symbol" panose="05050102010706020507" pitchFamily="18" charset="2"/>
              <a:buChar char=""/>
              <a:tabLst>
                <a:tab pos="1828800" algn="l"/>
              </a:tabLst>
            </a:pPr>
            <a:r>
              <a:rPr lang="en-US" sz="1100" dirty="0">
                <a:effectLst/>
                <a:latin typeface="Arial" panose="020B0604020202020204" pitchFamily="34" charset="0"/>
                <a:ea typeface="Times New Roman" panose="02020603050405020304" pitchFamily="18" charset="0"/>
              </a:rPr>
              <a:t>If the local school division does not respond or fails to attend the transition conference, the service coordinator must document:</a:t>
            </a:r>
            <a:endParaRPr lang="en-US" sz="1200" dirty="0">
              <a:effectLst/>
              <a:latin typeface="Times New Roman" panose="02020603050405020304" pitchFamily="18" charset="0"/>
              <a:ea typeface="Times New Roman" panose="02020603050405020304" pitchFamily="18" charset="0"/>
            </a:endParaRPr>
          </a:p>
          <a:p>
            <a:pPr marL="685800" marR="0" lvl="1" indent="-228600">
              <a:spcBef>
                <a:spcPts val="0"/>
              </a:spcBef>
              <a:spcAft>
                <a:spcPts val="0"/>
              </a:spcAft>
              <a:buFont typeface="Courier New" panose="02070309020205020404" pitchFamily="49" charset="0"/>
              <a:buChar char="o"/>
              <a:tabLst>
                <a:tab pos="2286000" algn="l"/>
              </a:tabLst>
            </a:pPr>
            <a:r>
              <a:rPr lang="en-US" sz="1100" dirty="0">
                <a:effectLst/>
                <a:latin typeface="Arial" panose="020B0604020202020204" pitchFamily="34" charset="0"/>
                <a:ea typeface="Times New Roman" panose="02020603050405020304" pitchFamily="18" charset="0"/>
              </a:rPr>
              <a:t>The method (phone call, email, text, etc.) used to coordinate with the local school division;</a:t>
            </a:r>
            <a:endParaRPr lang="en-US" sz="1200" dirty="0">
              <a:effectLst/>
              <a:latin typeface="Times New Roman" panose="02020603050405020304" pitchFamily="18" charset="0"/>
              <a:ea typeface="Times New Roman" panose="02020603050405020304" pitchFamily="18" charset="0"/>
            </a:endParaRPr>
          </a:p>
          <a:p>
            <a:pPr marL="685800" marR="0" lvl="1" indent="-228600">
              <a:spcBef>
                <a:spcPts val="0"/>
              </a:spcBef>
              <a:spcAft>
                <a:spcPts val="0"/>
              </a:spcAft>
              <a:buFont typeface="Courier New" panose="02070309020205020404" pitchFamily="49" charset="0"/>
              <a:buChar char="o"/>
              <a:tabLst>
                <a:tab pos="2286000" algn="l"/>
              </a:tabLst>
            </a:pPr>
            <a:r>
              <a:rPr lang="en-US" sz="1100" dirty="0">
                <a:effectLst/>
                <a:latin typeface="Arial" panose="020B0604020202020204" pitchFamily="34" charset="0"/>
                <a:ea typeface="Times New Roman" panose="02020603050405020304" pitchFamily="18" charset="0"/>
              </a:rPr>
              <a:t>The number of attempts to schedule the transition conference;</a:t>
            </a:r>
            <a:endParaRPr lang="en-US" sz="1200" dirty="0">
              <a:effectLst/>
              <a:latin typeface="Times New Roman" panose="02020603050405020304" pitchFamily="18" charset="0"/>
              <a:ea typeface="Times New Roman" panose="02020603050405020304" pitchFamily="18" charset="0"/>
            </a:endParaRPr>
          </a:p>
          <a:p>
            <a:pPr marL="685800" marR="0" lvl="1" indent="-228600">
              <a:spcBef>
                <a:spcPts val="0"/>
              </a:spcBef>
              <a:spcAft>
                <a:spcPts val="0"/>
              </a:spcAft>
              <a:buFont typeface="Courier New" panose="02070309020205020404" pitchFamily="49" charset="0"/>
              <a:buChar char="o"/>
              <a:tabLst>
                <a:tab pos="2286000" algn="l"/>
              </a:tabLst>
            </a:pPr>
            <a:r>
              <a:rPr lang="en-US" sz="1100" dirty="0">
                <a:effectLst/>
                <a:latin typeface="Arial" panose="020B0604020202020204" pitchFamily="34" charset="0"/>
                <a:ea typeface="Times New Roman" panose="02020603050405020304" pitchFamily="18" charset="0"/>
              </a:rPr>
              <a:t>The date(s) the invitation to the transition conference was sent to the local school division; and</a:t>
            </a:r>
            <a:endParaRPr lang="en-US" sz="1200" dirty="0">
              <a:effectLst/>
              <a:latin typeface="Times New Roman" panose="02020603050405020304" pitchFamily="18" charset="0"/>
              <a:ea typeface="Times New Roman" panose="02020603050405020304" pitchFamily="18" charset="0"/>
            </a:endParaRPr>
          </a:p>
          <a:p>
            <a:pPr marL="628650" lvl="1" indent="-171450">
              <a:buFont typeface="Courier New" panose="02070309020205020404" pitchFamily="49" charset="0"/>
              <a:buChar char="o"/>
            </a:pPr>
            <a:r>
              <a:rPr lang="en-US" sz="1100" dirty="0">
                <a:effectLst/>
                <a:latin typeface="Arial" panose="020B0604020202020204" pitchFamily="34" charset="0"/>
                <a:ea typeface="Times New Roman" panose="02020603050405020304" pitchFamily="18" charset="0"/>
              </a:rPr>
              <a:t>The lack of response</a:t>
            </a:r>
            <a:endParaRPr lang="en-US" dirty="0"/>
          </a:p>
        </p:txBody>
      </p:sp>
      <p:sp>
        <p:nvSpPr>
          <p:cNvPr id="4" name="Slide Number Placeholder 3"/>
          <p:cNvSpPr>
            <a:spLocks noGrp="1"/>
          </p:cNvSpPr>
          <p:nvPr>
            <p:ph type="sldNum" sz="quarter" idx="5"/>
          </p:nvPr>
        </p:nvSpPr>
        <p:spPr/>
        <p:txBody>
          <a:bodyPr/>
          <a:lstStyle/>
          <a:p>
            <a:fld id="{378326A0-C136-4C78-A654-F32D49D03460}" type="slidenum">
              <a:rPr lang="en-US" smtClean="0"/>
              <a:t>25</a:t>
            </a:fld>
            <a:endParaRPr lang="en-US"/>
          </a:p>
        </p:txBody>
      </p:sp>
    </p:spTree>
    <p:extLst>
      <p:ext uri="{BB962C8B-B14F-4D97-AF65-F5344CB8AC3E}">
        <p14:creationId xmlns:p14="http://schemas.microsoft.com/office/powerpoint/2010/main" val="1915523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dirty="0"/>
              <a:t>Getting back to the transition plan task in TRAC-IT … The final step to address in the transition plan task is Transition Services. This step </a:t>
            </a:r>
            <a:r>
              <a:rPr lang="en-US" sz="1800" b="0" i="0" u="none" strike="noStrike" dirty="0">
                <a:solidFill>
                  <a:srgbClr val="000000"/>
                </a:solidFill>
                <a:effectLst/>
                <a:highlight>
                  <a:srgbClr val="F5F5F5"/>
                </a:highlight>
                <a:latin typeface="Calibri" panose="020F0502020204030204" pitchFamily="34" charset="0"/>
              </a:rPr>
              <a:t>is applicable to any child and family and should reflect what the local Infant &amp; Toddler Connection system will do to assist the child and family to prepare for the transition. This may include steps to help the child become more familiar with the new program/setting and/or learn new skills needed to adjust to the new program/setting (e.g., working on specific IFSP outcomes that will help the child adjust to the new setting like climbing stairs, communicating wants and needs, or social skills). For a child who spends most of his/her time at home, the IFSP team may need to consider expanding the location of services to assist the child in adjusting to a group setting, riding the bus, etc. This may also include steps to assist the family in determining and completing other activities that are needed before the child can move into the new program/setting (e.g., enrollment forms, immunizations, transportation issues, etc.). For children who are not entering a new program/setting, transition services in Step b may include providing the family with information and resources to continue monitoring and supporting their child’s development, providing links to community resources they may find helpful in the future, or other supports and services </a:t>
            </a:r>
            <a:r>
              <a:rPr lang="en-US" sz="1800" b="0" i="0" dirty="0">
                <a:solidFill>
                  <a:srgbClr val="444444"/>
                </a:solidFill>
                <a:effectLst/>
                <a:highlight>
                  <a:srgbClr val="F5F5F5"/>
                </a:highlight>
                <a:latin typeface="Calibri" panose="020F0502020204030204" pitchFamily="34" charset="0"/>
              </a:rPr>
              <a:t>​</a:t>
            </a:r>
            <a:endParaRPr lang="en-US" b="0" i="0" dirty="0">
              <a:solidFill>
                <a:srgbClr val="444444"/>
              </a:solidFill>
              <a:effectLst/>
              <a:highlight>
                <a:srgbClr val="F5F5F5"/>
              </a:highlight>
              <a:latin typeface="Calibri" panose="020F0502020204030204" pitchFamily="34" charset="0"/>
            </a:endParaRPr>
          </a:p>
          <a:p>
            <a:pPr algn="l" rtl="0" fontAlgn="base"/>
            <a:r>
              <a:rPr lang="en-US" sz="1800" b="0" i="0" u="none" strike="noStrike" dirty="0">
                <a:solidFill>
                  <a:srgbClr val="000000"/>
                </a:solidFill>
                <a:effectLst/>
                <a:highlight>
                  <a:srgbClr val="F5F5F5"/>
                </a:highlight>
                <a:latin typeface="Calibri" panose="020F0502020204030204" pitchFamily="34" charset="0"/>
              </a:rPr>
              <a:t>If the family is not interested, write that.</a:t>
            </a:r>
            <a:r>
              <a:rPr lang="en-US" sz="1800" b="0" i="0" dirty="0">
                <a:solidFill>
                  <a:srgbClr val="444444"/>
                </a:solidFill>
                <a:effectLst/>
                <a:highlight>
                  <a:srgbClr val="F5F5F5"/>
                </a:highlight>
                <a:latin typeface="Calibri" panose="020F0502020204030204" pitchFamily="34" charset="0"/>
              </a:rPr>
              <a:t>​</a:t>
            </a:r>
            <a:endParaRPr lang="en-US" b="0" i="0" dirty="0">
              <a:solidFill>
                <a:srgbClr val="444444"/>
              </a:solidFill>
              <a:effectLst/>
              <a:highlight>
                <a:srgbClr val="F5F5F5"/>
              </a:highligh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378326A0-C136-4C78-A654-F32D49D03460}" type="slidenum">
              <a:rPr lang="en-US" smtClean="0"/>
              <a:t>26</a:t>
            </a:fld>
            <a:endParaRPr lang="en-US"/>
          </a:p>
        </p:txBody>
      </p:sp>
    </p:spTree>
    <p:extLst>
      <p:ext uri="{BB962C8B-B14F-4D97-AF65-F5344CB8AC3E}">
        <p14:creationId xmlns:p14="http://schemas.microsoft.com/office/powerpoint/2010/main" val="27420602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Calibri" panose="020F0502020204030204" pitchFamily="34" charset="0"/>
              </a:rPr>
              <a:t>It is not necessary to fill out the information for all steps at the initial meeting to develop the transition plan, though all steps should at least be mentioned and reviewed so the family understands the kinds of transition steps and services included. However, o</a:t>
            </a:r>
            <a:r>
              <a:rPr lang="en-US" dirty="0"/>
              <a:t>nce you enter a transition plan date, you must have info in</a:t>
            </a:r>
          </a:p>
          <a:p>
            <a:r>
              <a:rPr lang="en-US" dirty="0"/>
              <a:t>Community Options – text field</a:t>
            </a:r>
          </a:p>
          <a:p>
            <a:r>
              <a:rPr lang="en-US" dirty="0"/>
              <a:t>Support to Enroll – Help with other programs</a:t>
            </a:r>
          </a:p>
          <a:p>
            <a:r>
              <a:rPr lang="en-US" dirty="0"/>
              <a:t>Transition Services – Transition supports and services</a:t>
            </a:r>
          </a:p>
          <a:p>
            <a:r>
              <a:rPr lang="en-US" dirty="0"/>
              <a:t>Error message will remind you if one of these is missing. </a:t>
            </a:r>
          </a:p>
          <a:p>
            <a:r>
              <a:rPr lang="en-US" dirty="0"/>
              <a:t>Options:</a:t>
            </a:r>
          </a:p>
          <a:p>
            <a:pPr algn="l">
              <a:buFont typeface="Arial" panose="020B0604020202020204" pitchFamily="34" charset="0"/>
              <a:buChar char="•"/>
            </a:pPr>
            <a:r>
              <a:rPr lang="en-US" b="0" i="0" dirty="0">
                <a:solidFill>
                  <a:srgbClr val="000000"/>
                </a:solidFill>
                <a:effectLst/>
                <a:highlight>
                  <a:srgbClr val="FFFFFF"/>
                </a:highlight>
                <a:latin typeface="Helvetica Neue"/>
              </a:rPr>
              <a:t>Enter the Transition Plan date, fill in information for the activities that were discussed/planned and SAVE the task. You can then go back and fill in the other transition plan activities over time; OR</a:t>
            </a:r>
          </a:p>
          <a:p>
            <a:pPr algn="l">
              <a:buFont typeface="Arial" panose="020B0604020202020204" pitchFamily="34" charset="0"/>
              <a:buChar char="•"/>
            </a:pPr>
            <a:r>
              <a:rPr lang="en-US" b="0" i="0" dirty="0">
                <a:solidFill>
                  <a:srgbClr val="000000"/>
                </a:solidFill>
                <a:effectLst/>
                <a:highlight>
                  <a:srgbClr val="FFFFFF"/>
                </a:highlight>
                <a:latin typeface="Helvetica Neue"/>
              </a:rPr>
              <a:t>Enter the Transition Plan date and write something in all the other required fields. For those activities where you did not make specific plans with the family, you can write something to indicate you reviewed briefly and will revisit at next IFSP review meeting or not interested yet or will discuss closer to transition. Then you can click COMPLETE and use the Update Transition Plan ad hoc task to revise later</a:t>
            </a:r>
          </a:p>
          <a:p>
            <a:pPr algn="l">
              <a:buFont typeface="Arial" panose="020B0604020202020204" pitchFamily="34" charset="0"/>
              <a:buNone/>
            </a:pPr>
            <a:r>
              <a:rPr lang="en-US" b="0" i="0" dirty="0">
                <a:solidFill>
                  <a:srgbClr val="000000"/>
                </a:solidFill>
                <a:effectLst/>
                <a:highlight>
                  <a:srgbClr val="FFFFFF"/>
                </a:highlight>
                <a:latin typeface="Helvetica Neue"/>
              </a:rPr>
              <a:t>These minimum fields apply to all children whether potentially eligible or not </a:t>
            </a:r>
          </a:p>
          <a:p>
            <a:endParaRPr lang="en-US" dirty="0"/>
          </a:p>
        </p:txBody>
      </p:sp>
      <p:sp>
        <p:nvSpPr>
          <p:cNvPr id="4" name="Slide Number Placeholder 3"/>
          <p:cNvSpPr>
            <a:spLocks noGrp="1"/>
          </p:cNvSpPr>
          <p:nvPr>
            <p:ph type="sldNum" sz="quarter" idx="5"/>
          </p:nvPr>
        </p:nvSpPr>
        <p:spPr/>
        <p:txBody>
          <a:bodyPr/>
          <a:lstStyle/>
          <a:p>
            <a:fld id="{378326A0-C136-4C78-A654-F32D49D03460}" type="slidenum">
              <a:rPr lang="en-US" smtClean="0"/>
              <a:t>27</a:t>
            </a:fld>
            <a:endParaRPr lang="en-US"/>
          </a:p>
        </p:txBody>
      </p:sp>
    </p:spTree>
    <p:extLst>
      <p:ext uri="{BB962C8B-B14F-4D97-AF65-F5344CB8AC3E}">
        <p14:creationId xmlns:p14="http://schemas.microsoft.com/office/powerpoint/2010/main" val="11983385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7181C"/>
                </a:solidFill>
                <a:effectLst/>
                <a:highlight>
                  <a:srgbClr val="FFFFFF"/>
                </a:highlight>
                <a:latin typeface="Inter"/>
              </a:rPr>
              <a:t>You can stand or stay seated. As a group, perform 8 shakes of the right arm, 8 shakes of the left, 8 shakes of the right leg, and 8 shakes of the left leg. Each time count each shake as a group from one to eight. Invite everyone to do a signature move – whatever feels right for them</a:t>
            </a:r>
          </a:p>
          <a:p>
            <a:endParaRPr lang="en-US" dirty="0"/>
          </a:p>
        </p:txBody>
      </p:sp>
      <p:sp>
        <p:nvSpPr>
          <p:cNvPr id="4" name="Slide Number Placeholder 3"/>
          <p:cNvSpPr>
            <a:spLocks noGrp="1"/>
          </p:cNvSpPr>
          <p:nvPr>
            <p:ph type="sldNum" sz="quarter" idx="5"/>
          </p:nvPr>
        </p:nvSpPr>
        <p:spPr/>
        <p:txBody>
          <a:bodyPr/>
          <a:lstStyle/>
          <a:p>
            <a:fld id="{378326A0-C136-4C78-A654-F32D49D03460}" type="slidenum">
              <a:rPr lang="en-US" smtClean="0"/>
              <a:t>28</a:t>
            </a:fld>
            <a:endParaRPr lang="en-US"/>
          </a:p>
        </p:txBody>
      </p:sp>
    </p:spTree>
    <p:extLst>
      <p:ext uri="{BB962C8B-B14F-4D97-AF65-F5344CB8AC3E}">
        <p14:creationId xmlns:p14="http://schemas.microsoft.com/office/powerpoint/2010/main" val="38301718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child is not potentially eligible for Part B, the potentially eligible box in TRAC-IT will not be checked and the Notification and Referral and Transition Planning Conference will be left blank. This is a change. We used to require that all blanks be filled with N/A, but now that the potentially eligible box exists, we will leave these blank.</a:t>
            </a:r>
          </a:p>
          <a:p>
            <a:r>
              <a:rPr lang="en-US" dirty="0"/>
              <a:t>Minimum required steps/fields are still the same: Community Options, Support to Enroll, Transition Supports and Services.</a:t>
            </a:r>
          </a:p>
          <a:p>
            <a:r>
              <a:rPr lang="en-US" dirty="0"/>
              <a:t>Remember: </a:t>
            </a:r>
            <a:r>
              <a:rPr lang="en-US" sz="1800" dirty="0">
                <a:effectLst/>
                <a:latin typeface="Arial" panose="020B0604020202020204" pitchFamily="34" charset="0"/>
                <a:ea typeface="Times New Roman" panose="02020603050405020304" pitchFamily="18" charset="0"/>
              </a:rPr>
              <a:t>Inform the family that the local Infant &amp; Toddler Connection system will, with parent approval, make reasonable efforts to convene a transition conference among the local Infant &amp; Toddler Connection system providers, the family and community programs of interest to the family (e.g., head start, preschool/child care programs) to discuss appropriate services the child may receive. The offer to hold a transition conference, the family’s decision to approve or not approve such a conference and the completion of the conference if the family approved must be documented in Step 1a or 1c in Section VII of the IFSP. The Schedule TPC Task in TRAC-IT can be used to schedule the conference.</a:t>
            </a:r>
            <a:endParaRPr lang="en-US" dirty="0"/>
          </a:p>
        </p:txBody>
      </p:sp>
      <p:sp>
        <p:nvSpPr>
          <p:cNvPr id="4" name="Slide Number Placeholder 3"/>
          <p:cNvSpPr>
            <a:spLocks noGrp="1"/>
          </p:cNvSpPr>
          <p:nvPr>
            <p:ph type="sldNum" sz="quarter" idx="5"/>
          </p:nvPr>
        </p:nvSpPr>
        <p:spPr/>
        <p:txBody>
          <a:bodyPr/>
          <a:lstStyle/>
          <a:p>
            <a:fld id="{378326A0-C136-4C78-A654-F32D49D03460}" type="slidenum">
              <a:rPr lang="en-US" smtClean="0"/>
              <a:t>30</a:t>
            </a:fld>
            <a:endParaRPr lang="en-US"/>
          </a:p>
        </p:txBody>
      </p:sp>
    </p:spTree>
    <p:extLst>
      <p:ext uri="{BB962C8B-B14F-4D97-AF65-F5344CB8AC3E}">
        <p14:creationId xmlns:p14="http://schemas.microsoft.com/office/powerpoint/2010/main" val="37885590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Indicate not interested if they’re not. </a:t>
            </a:r>
          </a:p>
          <a:p>
            <a:r>
              <a:rPr lang="en-US" dirty="0"/>
              <a:t>[If child is over 24 months at discharge and had an IFSP developed, TRAC-IT requires either a transition plan date and the minimum required fields or a reason]</a:t>
            </a:r>
          </a:p>
        </p:txBody>
      </p:sp>
      <p:sp>
        <p:nvSpPr>
          <p:cNvPr id="4" name="Slide Number Placeholder 3"/>
          <p:cNvSpPr>
            <a:spLocks noGrp="1"/>
          </p:cNvSpPr>
          <p:nvPr>
            <p:ph type="sldNum" sz="quarter" idx="5"/>
          </p:nvPr>
        </p:nvSpPr>
        <p:spPr/>
        <p:txBody>
          <a:bodyPr/>
          <a:lstStyle/>
          <a:p>
            <a:fld id="{378326A0-C136-4C78-A654-F32D49D03460}" type="slidenum">
              <a:rPr lang="en-US" smtClean="0"/>
              <a:t>31</a:t>
            </a:fld>
            <a:endParaRPr lang="en-US"/>
          </a:p>
        </p:txBody>
      </p:sp>
    </p:spTree>
    <p:extLst>
      <p:ext uri="{BB962C8B-B14F-4D97-AF65-F5344CB8AC3E}">
        <p14:creationId xmlns:p14="http://schemas.microsoft.com/office/powerpoint/2010/main" val="447124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highlight>
                  <a:srgbClr val="FFFFFF"/>
                </a:highlight>
                <a:latin typeface="Calibri" panose="020F0502020204030204" pitchFamily="34" charset="0"/>
              </a:rPr>
              <a:t>As we talk today about the transition requirements and figuring out how to implement those requirements and document the work in TRAC-IT, I think it’s important to remember that the purpose behind the federal and state requirements related to transition and behind the transition section of our IFSP is to ensure each child and family receives the support they need for a smooth transition when they’re leaving EI (regardless of age and transition destination).  That purpose should be what anchors us, what we come back to, when we’re trying to figure out how to implement the requirements for transition in a given scenario. </a:t>
            </a:r>
          </a:p>
          <a:p>
            <a:endParaRPr lang="en-US" b="0" i="0" dirty="0">
              <a:solidFill>
                <a:srgbClr val="000000"/>
              </a:solidFill>
              <a:effectLst/>
              <a:highlight>
                <a:srgbClr val="FFFFFF"/>
              </a:highlight>
              <a:latin typeface="Calibri" panose="020F0502020204030204" pitchFamily="34" charset="0"/>
            </a:endParaRPr>
          </a:p>
          <a:p>
            <a:r>
              <a:rPr lang="en-US" b="0" i="0" dirty="0">
                <a:solidFill>
                  <a:srgbClr val="000000"/>
                </a:solidFill>
                <a:effectLst/>
                <a:highlight>
                  <a:srgbClr val="FFFFFF"/>
                </a:highlight>
                <a:latin typeface="Calibri" panose="020F0502020204030204" pitchFamily="34" charset="0"/>
              </a:rPr>
              <a:t>Let’s use the transition section of the IFSP to guide our discussion of the transition requirements and documentation.</a:t>
            </a:r>
          </a:p>
          <a:p>
            <a:endParaRPr lang="en-US" b="0" i="0" dirty="0">
              <a:solidFill>
                <a:srgbClr val="000000"/>
              </a:solidFill>
              <a:effectLst/>
              <a:highlight>
                <a:srgbClr val="FFFFFF"/>
              </a:highligh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378326A0-C136-4C78-A654-F32D49D03460}" type="slidenum">
              <a:rPr lang="en-US" smtClean="0"/>
              <a:t>4</a:t>
            </a:fld>
            <a:endParaRPr lang="en-US"/>
          </a:p>
        </p:txBody>
      </p:sp>
    </p:spTree>
    <p:extLst>
      <p:ext uri="{BB962C8B-B14F-4D97-AF65-F5344CB8AC3E}">
        <p14:creationId xmlns:p14="http://schemas.microsoft.com/office/powerpoint/2010/main" val="11457655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Sending local system – prior to discharge, could complete/edit transition plan to reflect moving to another local system in Virginia</a:t>
            </a:r>
          </a:p>
          <a:p>
            <a:r>
              <a:rPr lang="en-US" dirty="0"/>
              <a:t>Receiving local system – can see the transition plan developed by the previous local system (if there was one), but cannot edit it. Create a new one (might need new local school system, notification/referral; could be new conference; some activities you could type “This step completed by _____ local system. Family not interested in additional support.” If outside timelines – family scheduling preference</a:t>
            </a:r>
          </a:p>
          <a:p>
            <a:r>
              <a:rPr lang="en-US" dirty="0">
                <a:solidFill>
                  <a:srgbClr val="C00000"/>
                </a:solidFill>
                <a:highlight>
                  <a:srgbClr val="FFFF00"/>
                </a:highlight>
              </a:rPr>
              <a:t>Must also complete a new Schedule TPC task </a:t>
            </a:r>
            <a:endParaRPr lang="en-US" dirty="0"/>
          </a:p>
        </p:txBody>
      </p:sp>
      <p:sp>
        <p:nvSpPr>
          <p:cNvPr id="4" name="Slide Number Placeholder 3"/>
          <p:cNvSpPr>
            <a:spLocks noGrp="1"/>
          </p:cNvSpPr>
          <p:nvPr>
            <p:ph type="sldNum" sz="quarter" idx="5"/>
          </p:nvPr>
        </p:nvSpPr>
        <p:spPr/>
        <p:txBody>
          <a:bodyPr/>
          <a:lstStyle/>
          <a:p>
            <a:fld id="{378326A0-C136-4C78-A654-F32D49D03460}" type="slidenum">
              <a:rPr lang="en-US" smtClean="0"/>
              <a:t>32</a:t>
            </a:fld>
            <a:endParaRPr lang="en-US"/>
          </a:p>
        </p:txBody>
      </p:sp>
    </p:spTree>
    <p:extLst>
      <p:ext uri="{BB962C8B-B14F-4D97-AF65-F5344CB8AC3E}">
        <p14:creationId xmlns:p14="http://schemas.microsoft.com/office/powerpoint/2010/main" val="2203543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entered late reasons in the transition plan task, they will show at discharge (editable).</a:t>
            </a:r>
          </a:p>
          <a:p>
            <a:r>
              <a:rPr lang="en-US" dirty="0"/>
              <a:t>Click Complete and see what’s required</a:t>
            </a:r>
          </a:p>
          <a:p>
            <a:endParaRPr lang="en-US" dirty="0"/>
          </a:p>
        </p:txBody>
      </p:sp>
      <p:sp>
        <p:nvSpPr>
          <p:cNvPr id="4" name="Slide Number Placeholder 3"/>
          <p:cNvSpPr>
            <a:spLocks noGrp="1"/>
          </p:cNvSpPr>
          <p:nvPr>
            <p:ph type="sldNum" sz="quarter" idx="5"/>
          </p:nvPr>
        </p:nvSpPr>
        <p:spPr/>
        <p:txBody>
          <a:bodyPr/>
          <a:lstStyle/>
          <a:p>
            <a:fld id="{378326A0-C136-4C78-A654-F32D49D03460}" type="slidenum">
              <a:rPr lang="en-US" smtClean="0"/>
              <a:t>33</a:t>
            </a:fld>
            <a:endParaRPr lang="en-US"/>
          </a:p>
        </p:txBody>
      </p:sp>
    </p:spTree>
    <p:extLst>
      <p:ext uri="{BB962C8B-B14F-4D97-AF65-F5344CB8AC3E}">
        <p14:creationId xmlns:p14="http://schemas.microsoft.com/office/powerpoint/2010/main" val="34563641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if no transition plan yet (family sched, lost to contact, age of child) and child is being discharged?? Can use family scheduling preference (not interested at age two and then left before 34 months old) or lost to contact</a:t>
            </a:r>
          </a:p>
          <a:p>
            <a:endParaRPr lang="en-US" dirty="0"/>
          </a:p>
        </p:txBody>
      </p:sp>
      <p:sp>
        <p:nvSpPr>
          <p:cNvPr id="4" name="Slide Number Placeholder 3"/>
          <p:cNvSpPr>
            <a:spLocks noGrp="1"/>
          </p:cNvSpPr>
          <p:nvPr>
            <p:ph type="sldNum" sz="quarter" idx="5"/>
          </p:nvPr>
        </p:nvSpPr>
        <p:spPr/>
        <p:txBody>
          <a:bodyPr/>
          <a:lstStyle/>
          <a:p>
            <a:fld id="{378326A0-C136-4C78-A654-F32D49D03460}" type="slidenum">
              <a:rPr lang="en-US" smtClean="0"/>
              <a:t>34</a:t>
            </a:fld>
            <a:endParaRPr lang="en-US"/>
          </a:p>
        </p:txBody>
      </p:sp>
    </p:spTree>
    <p:extLst>
      <p:ext uri="{BB962C8B-B14F-4D97-AF65-F5344CB8AC3E}">
        <p14:creationId xmlns:p14="http://schemas.microsoft.com/office/powerpoint/2010/main" val="32946969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Times New Roman" panose="02020603050405020304" pitchFamily="18" charset="0"/>
              </a:rPr>
              <a:t>There are two places to find the IFSP Print Template – in the IFSP entity and in the Documents tab. The print template included in the Documents tab will have the complete IFSP. There was a recent update</a:t>
            </a:r>
          </a:p>
          <a:p>
            <a:pPr algn="l"/>
            <a:r>
              <a:rPr lang="en-US" b="0" i="0" dirty="0">
                <a:solidFill>
                  <a:srgbClr val="000000"/>
                </a:solidFill>
                <a:effectLst/>
                <a:latin typeface="Times New Roman" panose="02020603050405020304" pitchFamily="18" charset="0"/>
              </a:rPr>
              <a:t>that when an IFSP Review is completed, the print template generated is a complete IFSP, including the review pages as well as the IFSP (including the transition and signature pages).</a:t>
            </a:r>
          </a:p>
          <a:p>
            <a:endParaRPr lang="en-US" dirty="0"/>
          </a:p>
        </p:txBody>
      </p:sp>
      <p:sp>
        <p:nvSpPr>
          <p:cNvPr id="4" name="Slide Number Placeholder 3"/>
          <p:cNvSpPr>
            <a:spLocks noGrp="1"/>
          </p:cNvSpPr>
          <p:nvPr>
            <p:ph type="sldNum" sz="quarter" idx="5"/>
          </p:nvPr>
        </p:nvSpPr>
        <p:spPr/>
        <p:txBody>
          <a:bodyPr/>
          <a:lstStyle/>
          <a:p>
            <a:fld id="{378326A0-C136-4C78-A654-F32D49D03460}" type="slidenum">
              <a:rPr lang="en-US" smtClean="0"/>
              <a:t>37</a:t>
            </a:fld>
            <a:endParaRPr lang="en-US"/>
          </a:p>
        </p:txBody>
      </p:sp>
    </p:spTree>
    <p:extLst>
      <p:ext uri="{BB962C8B-B14F-4D97-AF65-F5344CB8AC3E}">
        <p14:creationId xmlns:p14="http://schemas.microsoft.com/office/powerpoint/2010/main" val="27277287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Regardless of what the local school division offers or the extent to which they “accept” a referral or participate in a conference, local Part C systems must meet the Part C transition requirements.</a:t>
            </a:r>
          </a:p>
          <a:p>
            <a:r>
              <a:rPr lang="en-US" dirty="0"/>
              <a:t>2. We are sending a notification and referral and should use that wording. Using the word screening creates confusion. Screening is not something allowed in Part B after referral.</a:t>
            </a:r>
          </a:p>
        </p:txBody>
      </p:sp>
      <p:sp>
        <p:nvSpPr>
          <p:cNvPr id="4" name="Slide Number Placeholder 3"/>
          <p:cNvSpPr>
            <a:spLocks noGrp="1"/>
          </p:cNvSpPr>
          <p:nvPr>
            <p:ph type="sldNum" sz="quarter" idx="5"/>
          </p:nvPr>
        </p:nvSpPr>
        <p:spPr/>
        <p:txBody>
          <a:bodyPr/>
          <a:lstStyle/>
          <a:p>
            <a:fld id="{378326A0-C136-4C78-A654-F32D49D03460}" type="slidenum">
              <a:rPr lang="en-US" smtClean="0"/>
              <a:t>38</a:t>
            </a:fld>
            <a:endParaRPr lang="en-US"/>
          </a:p>
        </p:txBody>
      </p:sp>
    </p:spTree>
    <p:extLst>
      <p:ext uri="{BB962C8B-B14F-4D97-AF65-F5344CB8AC3E}">
        <p14:creationId xmlns:p14="http://schemas.microsoft.com/office/powerpoint/2010/main" val="296487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to transition somewhere between those dates depending on decisions made later by the family. </a:t>
            </a:r>
            <a:r>
              <a:rPr lang="en-US" sz="1800" b="0" i="0" u="none" strike="noStrike" dirty="0">
                <a:solidFill>
                  <a:srgbClr val="000000"/>
                </a:solidFill>
                <a:effectLst/>
                <a:highlight>
                  <a:srgbClr val="F5F5F5"/>
                </a:highlight>
                <a:latin typeface="Calibri" panose="020F0502020204030204" pitchFamily="34" charset="0"/>
              </a:rPr>
              <a:t>The purpose is to give the family an idea about when transition might occur. There is no commitment here … it doesn’t matter whether the family is interested in going to Part B or how old the child is. You’re saying … Just to give you an idea, if you decide you’re interested in preschool services through the school system, then in Virginia your child would be age eligible at the start of the school year in 2025 and we would need to be notifying the local school system by April 1 of that year. Otherwise, if your child remains eligible for EI services, then he could continue to receive those services until his third birthday. As your child gets older we’ll talk more about your specific plans and figure out exactly where in this window of time transition will actually happen.</a:t>
            </a:r>
            <a:r>
              <a:rPr lang="en-US" sz="1800" b="0" i="0" dirty="0">
                <a:solidFill>
                  <a:srgbClr val="000000"/>
                </a:solidFill>
                <a:effectLst/>
                <a:highlight>
                  <a:srgbClr val="F5F5F5"/>
                </a:highlight>
                <a:latin typeface="Calibri" panose="020F0502020204030204" pitchFamily="34" charset="0"/>
              </a:rPr>
              <a:t>​</a:t>
            </a:r>
            <a:endParaRPr lang="en-US" dirty="0"/>
          </a:p>
          <a:p>
            <a:endParaRPr lang="en-US" dirty="0"/>
          </a:p>
        </p:txBody>
      </p:sp>
      <p:sp>
        <p:nvSpPr>
          <p:cNvPr id="4" name="Slide Number Placeholder 3"/>
          <p:cNvSpPr>
            <a:spLocks noGrp="1"/>
          </p:cNvSpPr>
          <p:nvPr>
            <p:ph type="sldNum" sz="quarter" idx="5"/>
          </p:nvPr>
        </p:nvSpPr>
        <p:spPr/>
        <p:txBody>
          <a:bodyPr/>
          <a:lstStyle/>
          <a:p>
            <a:fld id="{378326A0-C136-4C78-A654-F32D49D03460}" type="slidenum">
              <a:rPr lang="en-US" smtClean="0"/>
              <a:t>5</a:t>
            </a:fld>
            <a:endParaRPr lang="en-US"/>
          </a:p>
        </p:txBody>
      </p:sp>
    </p:spTree>
    <p:extLst>
      <p:ext uri="{BB962C8B-B14F-4D97-AF65-F5344CB8AC3E}">
        <p14:creationId xmlns:p14="http://schemas.microsoft.com/office/powerpoint/2010/main" val="4274575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in the Transition Plan task. Gives you the info to review with the family at the top.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Target date for transition at age 2: </a:t>
            </a:r>
            <a:r>
              <a:rPr lang="en-US" sz="1200" dirty="0">
                <a:effectLst/>
                <a:latin typeface="Arial" panose="020B0604020202020204" pitchFamily="34" charset="0"/>
                <a:ea typeface="Times New Roman" panose="02020603050405020304" pitchFamily="18" charset="0"/>
              </a:rPr>
              <a:t>This date must always be at least 90 days before the anticipated date of transition.  Generally, local systems will enter April 1 of the year that the child will be 2 by September 30</a:t>
            </a:r>
            <a:r>
              <a:rPr lang="en-US" sz="1200" baseline="30000" dirty="0">
                <a:effectLst/>
                <a:latin typeface="Arial" panose="020B0604020202020204" pitchFamily="34" charset="0"/>
                <a:ea typeface="Times New Roman" panose="02020603050405020304" pitchFamily="18" charset="0"/>
              </a:rPr>
              <a:t>th</a:t>
            </a:r>
            <a:r>
              <a:rPr lang="en-US" sz="1200" dirty="0">
                <a:effectLst/>
                <a:latin typeface="Arial" panose="020B0604020202020204" pitchFamily="34" charset="0"/>
                <a:ea typeface="Times New Roman" panose="02020603050405020304" pitchFamily="18" charset="0"/>
              </a:rPr>
              <a:t>. This date provides the target date for notification and referral to the local school division for the child to begin receiving early childhood special education services on the first day of school. Some local systems may work with local school divisions that allow admission of 2-year-olds throughout the school year (rolling admissions) or have other agreed upon timelines for referral. In that case, enter the target date here accordingly. SEE PM</a:t>
            </a:r>
            <a:endParaRPr lang="en-US" dirty="0"/>
          </a:p>
          <a:p>
            <a:r>
              <a:rPr lang="en-US" dirty="0"/>
              <a:t>Hover over calendar icon in the box for the Two Year Target Transition Date and it will show you a reminder about what this date should be</a:t>
            </a:r>
          </a:p>
          <a:p>
            <a:endParaRPr lang="en-US" dirty="0"/>
          </a:p>
          <a:p>
            <a:r>
              <a:rPr lang="en-US" dirty="0"/>
              <a:t>Third birthday will be pre-populated in TRAC-IT</a:t>
            </a:r>
          </a:p>
        </p:txBody>
      </p:sp>
      <p:sp>
        <p:nvSpPr>
          <p:cNvPr id="4" name="Slide Number Placeholder 3"/>
          <p:cNvSpPr>
            <a:spLocks noGrp="1"/>
          </p:cNvSpPr>
          <p:nvPr>
            <p:ph type="sldNum" sz="quarter" idx="5"/>
          </p:nvPr>
        </p:nvSpPr>
        <p:spPr/>
        <p:txBody>
          <a:bodyPr/>
          <a:lstStyle/>
          <a:p>
            <a:fld id="{378326A0-C136-4C78-A654-F32D49D03460}" type="slidenum">
              <a:rPr lang="en-US" smtClean="0"/>
              <a:t>6</a:t>
            </a:fld>
            <a:endParaRPr lang="en-US"/>
          </a:p>
        </p:txBody>
      </p:sp>
    </p:spTree>
    <p:extLst>
      <p:ext uri="{BB962C8B-B14F-4D97-AF65-F5344CB8AC3E}">
        <p14:creationId xmlns:p14="http://schemas.microsoft.com/office/powerpoint/2010/main" val="2445992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1" i="1" dirty="0">
                <a:solidFill>
                  <a:srgbClr val="242424"/>
                </a:solidFill>
                <a:effectLst/>
                <a:highlight>
                  <a:srgbClr val="FFFFFF"/>
                </a:highlight>
                <a:latin typeface="Aptos" panose="020B0004020202020204" pitchFamily="34" charset="0"/>
              </a:rPr>
              <a:t>signed</a:t>
            </a:r>
            <a:r>
              <a:rPr lang="en-US" b="0" i="0" dirty="0">
                <a:solidFill>
                  <a:srgbClr val="242424"/>
                </a:solidFill>
                <a:effectLst/>
                <a:highlight>
                  <a:srgbClr val="FFFFFF"/>
                </a:highlight>
                <a:latin typeface="Aptos" panose="020B0004020202020204" pitchFamily="34" charset="0"/>
              </a:rPr>
              <a:t> date of the first IFSP in which “transition planning was discussed” is selected</a:t>
            </a:r>
            <a:endParaRPr lang="en-US" dirty="0"/>
          </a:p>
        </p:txBody>
      </p:sp>
      <p:sp>
        <p:nvSpPr>
          <p:cNvPr id="4" name="Slide Number Placeholder 3"/>
          <p:cNvSpPr>
            <a:spLocks noGrp="1"/>
          </p:cNvSpPr>
          <p:nvPr>
            <p:ph type="sldNum" sz="quarter" idx="5"/>
          </p:nvPr>
        </p:nvSpPr>
        <p:spPr/>
        <p:txBody>
          <a:bodyPr/>
          <a:lstStyle/>
          <a:p>
            <a:fld id="{378326A0-C136-4C78-A654-F32D49D03460}" type="slidenum">
              <a:rPr lang="en-US" smtClean="0"/>
              <a:t>7</a:t>
            </a:fld>
            <a:endParaRPr lang="en-US"/>
          </a:p>
        </p:txBody>
      </p:sp>
    </p:spTree>
    <p:extLst>
      <p:ext uri="{BB962C8B-B14F-4D97-AF65-F5344CB8AC3E}">
        <p14:creationId xmlns:p14="http://schemas.microsoft.com/office/powerpoint/2010/main" val="4059893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do not enter a transition plan date.</a:t>
            </a:r>
          </a:p>
        </p:txBody>
      </p:sp>
      <p:sp>
        <p:nvSpPr>
          <p:cNvPr id="4" name="Slide Number Placeholder 3"/>
          <p:cNvSpPr>
            <a:spLocks noGrp="1"/>
          </p:cNvSpPr>
          <p:nvPr>
            <p:ph type="sldNum" sz="quarter" idx="5"/>
          </p:nvPr>
        </p:nvSpPr>
        <p:spPr/>
        <p:txBody>
          <a:bodyPr/>
          <a:lstStyle/>
          <a:p>
            <a:fld id="{378326A0-C136-4C78-A654-F32D49D03460}" type="slidenum">
              <a:rPr lang="en-US" smtClean="0"/>
              <a:t>8</a:t>
            </a:fld>
            <a:endParaRPr lang="en-US"/>
          </a:p>
        </p:txBody>
      </p:sp>
    </p:spTree>
    <p:extLst>
      <p:ext uri="{BB962C8B-B14F-4D97-AF65-F5344CB8AC3E}">
        <p14:creationId xmlns:p14="http://schemas.microsoft.com/office/powerpoint/2010/main" val="3191796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highlight>
                  <a:srgbClr val="F5F5F5"/>
                </a:highlight>
                <a:latin typeface="Calibri" panose="020F0502020204030204" pitchFamily="34" charset="0"/>
              </a:rPr>
              <a:t>With these early conversations, you’ve given the family a general idea about what transition is and when it might occur. After that, the timing for further planning and the specific steps and activities that must be addressed and documented will depend on a series of IFSP team and family decisions.</a:t>
            </a:r>
            <a:r>
              <a:rPr lang="en-US" sz="1800" b="0" i="0" dirty="0">
                <a:solidFill>
                  <a:srgbClr val="000000"/>
                </a:solidFill>
                <a:effectLst/>
                <a:highlight>
                  <a:srgbClr val="F5F5F5"/>
                </a:highlight>
                <a:latin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378326A0-C136-4C78-A654-F32D49D03460}" type="slidenum">
              <a:rPr lang="en-US" smtClean="0"/>
              <a:t>9</a:t>
            </a:fld>
            <a:endParaRPr lang="en-US"/>
          </a:p>
        </p:txBody>
      </p:sp>
    </p:spTree>
    <p:extLst>
      <p:ext uri="{BB962C8B-B14F-4D97-AF65-F5344CB8AC3E}">
        <p14:creationId xmlns:p14="http://schemas.microsoft.com/office/powerpoint/2010/main" val="2156177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Calibri" panose="020F0502020204030204" pitchFamily="34" charset="0"/>
              </a:rPr>
              <a:t>As you discussed with families at the initial IFSP, you’re generally going to be planning for transition at age 2 or age 3. So which will it be? The first decision that needs to be made is whether the child is potentially eligible for Part B.</a:t>
            </a:r>
          </a:p>
          <a:p>
            <a:endParaRPr lang="en-US" b="0" i="0" u="none" strike="noStrike" dirty="0">
              <a:solidFill>
                <a:srgbClr val="000000"/>
              </a:solidFill>
              <a:effectLst/>
              <a:latin typeface="Calibri" panose="020F0502020204030204" pitchFamily="34" charset="0"/>
            </a:endParaRPr>
          </a:p>
          <a:p>
            <a:r>
              <a:rPr lang="en-US" b="0" i="0" u="none" strike="noStrike" dirty="0">
                <a:solidFill>
                  <a:srgbClr val="000000"/>
                </a:solidFill>
                <a:effectLst/>
                <a:latin typeface="Calibri" panose="020F0502020204030204" pitchFamily="34" charset="0"/>
              </a:rPr>
              <a:t>Read info on slide</a:t>
            </a:r>
          </a:p>
          <a:p>
            <a:endParaRPr lang="en-US" b="0" i="0" u="none" strike="noStrike" dirty="0">
              <a:solidFill>
                <a:srgbClr val="000000"/>
              </a:solidFill>
              <a:effectLst/>
              <a:latin typeface="Calibri" panose="020F0502020204030204" pitchFamily="34" charset="0"/>
            </a:endParaRPr>
          </a:p>
          <a:p>
            <a:r>
              <a:rPr lang="en-US" sz="1800" dirty="0">
                <a:effectLst/>
                <a:latin typeface="Arial" panose="020B0604020202020204" pitchFamily="34" charset="0"/>
                <a:ea typeface="Times New Roman" panose="02020603050405020304" pitchFamily="18" charset="0"/>
              </a:rPr>
              <a:t>At least 90 days and up to 9 months before the child becomes age eligible for Part B services at age 2, determine with the IFSP team whether the child is potentially eligible for Part B services. </a:t>
            </a:r>
          </a:p>
          <a:p>
            <a:endParaRPr lang="en-US" sz="180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rPr>
              <a:t>If the child is not potentially eligible, then re-visit the transition discussion as the child approaches his or her third birthday.</a:t>
            </a:r>
            <a:endParaRPr lang="en-US" b="0" i="0" u="none" strike="noStrike"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378326A0-C136-4C78-A654-F32D49D03460}" type="slidenum">
              <a:rPr lang="en-US" smtClean="0"/>
              <a:t>10</a:t>
            </a:fld>
            <a:endParaRPr lang="en-US"/>
          </a:p>
        </p:txBody>
      </p:sp>
    </p:spTree>
    <p:extLst>
      <p:ext uri="{BB962C8B-B14F-4D97-AF65-F5344CB8AC3E}">
        <p14:creationId xmlns:p14="http://schemas.microsoft.com/office/powerpoint/2010/main" val="2549965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1AB5E-CB56-02F4-DEA1-023805EF0ECA}"/>
              </a:ext>
            </a:extLst>
          </p:cNvPr>
          <p:cNvSpPr>
            <a:spLocks noGrp="1"/>
          </p:cNvSpPr>
          <p:nvPr>
            <p:ph type="ctrTitle"/>
          </p:nvPr>
        </p:nvSpPr>
        <p:spPr>
          <a:xfrm>
            <a:off x="478631" y="1122363"/>
            <a:ext cx="7522369" cy="2387600"/>
          </a:xfrm>
        </p:spPr>
        <p:txBody>
          <a:bodyPr anchor="b">
            <a:normAutofit/>
          </a:bodyPr>
          <a:lstStyle>
            <a:lvl1pPr algn="ctr">
              <a:defRPr sz="3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8C0BD85-9B77-3158-4AC4-8F9502DB5F17}"/>
              </a:ext>
            </a:extLst>
          </p:cNvPr>
          <p:cNvSpPr>
            <a:spLocks noGrp="1"/>
          </p:cNvSpPr>
          <p:nvPr>
            <p:ph type="subTitle" idx="1"/>
          </p:nvPr>
        </p:nvSpPr>
        <p:spPr>
          <a:xfrm>
            <a:off x="478631" y="3602038"/>
            <a:ext cx="7522369"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4C31BB01-AD4E-C681-8C6A-1B08F02FC232}"/>
              </a:ext>
            </a:extLst>
          </p:cNvPr>
          <p:cNvSpPr>
            <a:spLocks noGrp="1"/>
          </p:cNvSpPr>
          <p:nvPr>
            <p:ph type="dt" sz="half" idx="10"/>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22DF8E53-C71C-00FF-6EF2-BCF23B060730}"/>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A1B32E78-122E-D808-3133-4493405410C1}"/>
              </a:ext>
            </a:extLst>
          </p:cNvPr>
          <p:cNvSpPr>
            <a:spLocks noGrp="1"/>
          </p:cNvSpPr>
          <p:nvPr>
            <p:ph type="sldNum" sz="quarter" idx="12"/>
          </p:nvPr>
        </p:nvSpPr>
        <p:spPr>
          <a:xfrm>
            <a:off x="6030931" y="6380922"/>
            <a:ext cx="1396850" cy="257382"/>
          </a:xfrm>
        </p:spPr>
        <p:txBody>
          <a:bodyPr/>
          <a:lstStyle/>
          <a:p>
            <a:fld id="{5874D6C6-B3A5-4F2C-A6BF-E3D57C3A1219}" type="slidenum">
              <a:rPr lang="en-US" smtClean="0"/>
              <a:t>‹#›</a:t>
            </a:fld>
            <a:endParaRPr lang="en-US" dirty="0"/>
          </a:p>
        </p:txBody>
      </p:sp>
    </p:spTree>
    <p:extLst>
      <p:ext uri="{BB962C8B-B14F-4D97-AF65-F5344CB8AC3E}">
        <p14:creationId xmlns:p14="http://schemas.microsoft.com/office/powerpoint/2010/main" val="3981698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3444B-FA61-2F4C-1D44-84FDC88C38F3}"/>
              </a:ext>
            </a:extLst>
          </p:cNvPr>
          <p:cNvSpPr>
            <a:spLocks noGrp="1"/>
          </p:cNvSpPr>
          <p:nvPr>
            <p:ph type="title"/>
          </p:nvPr>
        </p:nvSpPr>
        <p:spPr>
          <a:xfrm>
            <a:off x="1717964" y="1084263"/>
            <a:ext cx="6179128"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E84856A0-0A87-EC1B-3955-8224ED4C33DA}"/>
              </a:ext>
            </a:extLst>
          </p:cNvPr>
          <p:cNvSpPr>
            <a:spLocks noGrp="1"/>
          </p:cNvSpPr>
          <p:nvPr>
            <p:ph type="dt" sz="half" idx="10"/>
          </p:nvPr>
        </p:nvSpPr>
        <p:spPr/>
        <p:txBody>
          <a:bodyPr/>
          <a:lstStyle/>
          <a:p>
            <a:r>
              <a:rPr lang="en-US"/>
              <a:t>Date</a:t>
            </a:r>
          </a:p>
        </p:txBody>
      </p:sp>
      <p:sp>
        <p:nvSpPr>
          <p:cNvPr id="4" name="Footer Placeholder 3">
            <a:extLst>
              <a:ext uri="{FF2B5EF4-FFF2-40B4-BE49-F238E27FC236}">
                <a16:creationId xmlns:a16="http://schemas.microsoft.com/office/drawing/2014/main" id="{8DC6EFDE-368B-ED6E-98D1-26B2DBBD45B3}"/>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55B57B14-77C6-5150-D8BE-618F79660B0F}"/>
              </a:ext>
            </a:extLst>
          </p:cNvPr>
          <p:cNvSpPr>
            <a:spLocks noGrp="1"/>
          </p:cNvSpPr>
          <p:nvPr>
            <p:ph type="sldNum" sz="quarter" idx="12"/>
          </p:nvPr>
        </p:nvSpPr>
        <p:spPr/>
        <p:txBody>
          <a:bodyPr/>
          <a:lstStyle/>
          <a:p>
            <a:fld id="{5874D6C6-B3A5-4F2C-A6BF-E3D57C3A1219}" type="slidenum">
              <a:rPr lang="en-US" smtClean="0"/>
              <a:pPr/>
              <a:t>‹#›</a:t>
            </a:fld>
            <a:endParaRPr lang="en-US" dirty="0"/>
          </a:p>
        </p:txBody>
      </p:sp>
      <p:sp>
        <p:nvSpPr>
          <p:cNvPr id="6" name="Oval 5">
            <a:extLst>
              <a:ext uri="{FF2B5EF4-FFF2-40B4-BE49-F238E27FC236}">
                <a16:creationId xmlns:a16="http://schemas.microsoft.com/office/drawing/2014/main" id="{8F835250-52B2-CFA1-2D8B-90236C29A607}"/>
              </a:ext>
            </a:extLst>
          </p:cNvPr>
          <p:cNvSpPr/>
          <p:nvPr userDrawn="1"/>
        </p:nvSpPr>
        <p:spPr>
          <a:xfrm>
            <a:off x="429489" y="1520109"/>
            <a:ext cx="879763" cy="8778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val 6">
            <a:extLst>
              <a:ext uri="{FF2B5EF4-FFF2-40B4-BE49-F238E27FC236}">
                <a16:creationId xmlns:a16="http://schemas.microsoft.com/office/drawing/2014/main" id="{48B6EA3B-35B0-4BE2-FC4C-184EFC01DF65}"/>
              </a:ext>
            </a:extLst>
          </p:cNvPr>
          <p:cNvSpPr/>
          <p:nvPr userDrawn="1"/>
        </p:nvSpPr>
        <p:spPr>
          <a:xfrm>
            <a:off x="429489" y="2902604"/>
            <a:ext cx="879763" cy="877824"/>
          </a:xfrm>
          <a:prstGeom prst="ellipse">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8" name="Oval 7">
            <a:extLst>
              <a:ext uri="{FF2B5EF4-FFF2-40B4-BE49-F238E27FC236}">
                <a16:creationId xmlns:a16="http://schemas.microsoft.com/office/drawing/2014/main" id="{46F70A38-14D5-104D-C5FC-E3E97388F4D1}"/>
              </a:ext>
            </a:extLst>
          </p:cNvPr>
          <p:cNvSpPr/>
          <p:nvPr userDrawn="1"/>
        </p:nvSpPr>
        <p:spPr>
          <a:xfrm>
            <a:off x="429489" y="4285101"/>
            <a:ext cx="879763" cy="877824"/>
          </a:xfrm>
          <a:prstGeom prst="ellipse">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10" name="Content Placeholder 9">
            <a:extLst>
              <a:ext uri="{FF2B5EF4-FFF2-40B4-BE49-F238E27FC236}">
                <a16:creationId xmlns:a16="http://schemas.microsoft.com/office/drawing/2014/main" id="{349873CD-E71F-ACC9-6140-E9E0FBCE4597}"/>
              </a:ext>
            </a:extLst>
          </p:cNvPr>
          <p:cNvSpPr>
            <a:spLocks noGrp="1"/>
          </p:cNvSpPr>
          <p:nvPr>
            <p:ph sz="quarter" idx="13"/>
          </p:nvPr>
        </p:nvSpPr>
        <p:spPr>
          <a:xfrm>
            <a:off x="1718073" y="2484438"/>
            <a:ext cx="6179344" cy="345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2A072857-8F1E-EF65-93C9-174AD1A76381}"/>
              </a:ext>
            </a:extLst>
          </p:cNvPr>
          <p:cNvSpPr>
            <a:spLocks noGrp="1"/>
          </p:cNvSpPr>
          <p:nvPr>
            <p:ph type="body" sz="quarter" idx="14" hasCustomPrompt="1"/>
          </p:nvPr>
        </p:nvSpPr>
        <p:spPr>
          <a:xfrm>
            <a:off x="3997325" y="322320"/>
            <a:ext cx="3575050" cy="318267"/>
          </a:xfrm>
        </p:spPr>
        <p:txBody>
          <a:bodyPr/>
          <a:lstStyle>
            <a:lvl1pPr marL="0" indent="0" algn="r">
              <a:buNone/>
              <a:defRPr>
                <a:solidFill>
                  <a:schemeClr val="bg1"/>
                </a:solidFill>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r>
              <a:rPr lang="en-US" dirty="0"/>
              <a:t>Slide Title</a:t>
            </a:r>
          </a:p>
        </p:txBody>
      </p:sp>
    </p:spTree>
    <p:extLst>
      <p:ext uri="{BB962C8B-B14F-4D97-AF65-F5344CB8AC3E}">
        <p14:creationId xmlns:p14="http://schemas.microsoft.com/office/powerpoint/2010/main" val="1646917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AAD0D9D-510F-F91A-D11E-50B8241ACB7B}"/>
              </a:ext>
            </a:extLst>
          </p:cNvPr>
          <p:cNvSpPr>
            <a:spLocks noGrp="1"/>
          </p:cNvSpPr>
          <p:nvPr>
            <p:ph type="dt" sz="half" idx="10"/>
          </p:nvPr>
        </p:nvSpPr>
        <p:spPr/>
        <p:txBody>
          <a:bodyPr/>
          <a:lstStyle/>
          <a:p>
            <a:r>
              <a:rPr lang="en-US"/>
              <a:t>Date</a:t>
            </a:r>
          </a:p>
        </p:txBody>
      </p:sp>
      <p:sp>
        <p:nvSpPr>
          <p:cNvPr id="4" name="Footer Placeholder 3">
            <a:extLst>
              <a:ext uri="{FF2B5EF4-FFF2-40B4-BE49-F238E27FC236}">
                <a16:creationId xmlns:a16="http://schemas.microsoft.com/office/drawing/2014/main" id="{64CED9F0-F257-3D57-C688-DD130A8542C9}"/>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131E69D3-7E8C-BD81-900C-6C1250EB7734}"/>
              </a:ext>
            </a:extLst>
          </p:cNvPr>
          <p:cNvSpPr>
            <a:spLocks noGrp="1"/>
          </p:cNvSpPr>
          <p:nvPr>
            <p:ph type="sldNum" sz="quarter" idx="12"/>
          </p:nvPr>
        </p:nvSpPr>
        <p:spPr/>
        <p:txBody>
          <a:bodyPr/>
          <a:lstStyle/>
          <a:p>
            <a:fld id="{5874D6C6-B3A5-4F2C-A6BF-E3D57C3A1219}" type="slidenum">
              <a:rPr lang="en-US" smtClean="0"/>
              <a:pPr/>
              <a:t>‹#›</a:t>
            </a:fld>
            <a:endParaRPr lang="en-US" dirty="0"/>
          </a:p>
        </p:txBody>
      </p:sp>
      <p:sp>
        <p:nvSpPr>
          <p:cNvPr id="6" name="Oval 5">
            <a:extLst>
              <a:ext uri="{FF2B5EF4-FFF2-40B4-BE49-F238E27FC236}">
                <a16:creationId xmlns:a16="http://schemas.microsoft.com/office/drawing/2014/main" id="{E70CA577-6A74-676B-2487-5044A74D6B34}"/>
              </a:ext>
            </a:extLst>
          </p:cNvPr>
          <p:cNvSpPr/>
          <p:nvPr userDrawn="1"/>
        </p:nvSpPr>
        <p:spPr>
          <a:xfrm>
            <a:off x="408385" y="4657654"/>
            <a:ext cx="879763" cy="8778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val 6">
            <a:extLst>
              <a:ext uri="{FF2B5EF4-FFF2-40B4-BE49-F238E27FC236}">
                <a16:creationId xmlns:a16="http://schemas.microsoft.com/office/drawing/2014/main" id="{BC5DAAB0-7726-E8E3-24A5-DCE0FDF9C88C}"/>
              </a:ext>
            </a:extLst>
          </p:cNvPr>
          <p:cNvSpPr/>
          <p:nvPr userDrawn="1"/>
        </p:nvSpPr>
        <p:spPr>
          <a:xfrm>
            <a:off x="1436976" y="4655560"/>
            <a:ext cx="879763" cy="877824"/>
          </a:xfrm>
          <a:prstGeom prst="ellipse">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8" name="Oval 7">
            <a:extLst>
              <a:ext uri="{FF2B5EF4-FFF2-40B4-BE49-F238E27FC236}">
                <a16:creationId xmlns:a16="http://schemas.microsoft.com/office/drawing/2014/main" id="{3BFFC72A-C932-E474-7868-A9A2FABB8B6C}"/>
              </a:ext>
            </a:extLst>
          </p:cNvPr>
          <p:cNvSpPr/>
          <p:nvPr userDrawn="1"/>
        </p:nvSpPr>
        <p:spPr>
          <a:xfrm>
            <a:off x="2465568" y="4655559"/>
            <a:ext cx="879763" cy="877824"/>
          </a:xfrm>
          <a:prstGeom prst="ellipse">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10" name="Content Placeholder 9">
            <a:extLst>
              <a:ext uri="{FF2B5EF4-FFF2-40B4-BE49-F238E27FC236}">
                <a16:creationId xmlns:a16="http://schemas.microsoft.com/office/drawing/2014/main" id="{D7B89D4F-E7AF-DE8B-8CB2-A708F478897F}"/>
              </a:ext>
            </a:extLst>
          </p:cNvPr>
          <p:cNvSpPr>
            <a:spLocks noGrp="1"/>
          </p:cNvSpPr>
          <p:nvPr>
            <p:ph sz="quarter" idx="13"/>
          </p:nvPr>
        </p:nvSpPr>
        <p:spPr>
          <a:xfrm>
            <a:off x="408385" y="1219201"/>
            <a:ext cx="3203972" cy="3095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a:extLst>
              <a:ext uri="{FF2B5EF4-FFF2-40B4-BE49-F238E27FC236}">
                <a16:creationId xmlns:a16="http://schemas.microsoft.com/office/drawing/2014/main" id="{CB5A7A03-30A6-9165-9F94-88B11296AAE0}"/>
              </a:ext>
            </a:extLst>
          </p:cNvPr>
          <p:cNvSpPr>
            <a:spLocks noGrp="1"/>
          </p:cNvSpPr>
          <p:nvPr>
            <p:ph sz="quarter" idx="14"/>
          </p:nvPr>
        </p:nvSpPr>
        <p:spPr>
          <a:xfrm>
            <a:off x="3761185" y="1219200"/>
            <a:ext cx="4031456" cy="4611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7">
            <a:extLst>
              <a:ext uri="{FF2B5EF4-FFF2-40B4-BE49-F238E27FC236}">
                <a16:creationId xmlns:a16="http://schemas.microsoft.com/office/drawing/2014/main" id="{CF78DC31-225D-918B-BE52-41A9DF9D000B}"/>
              </a:ext>
            </a:extLst>
          </p:cNvPr>
          <p:cNvSpPr>
            <a:spLocks noGrp="1"/>
          </p:cNvSpPr>
          <p:nvPr>
            <p:ph type="body" sz="quarter" idx="15" hasCustomPrompt="1"/>
          </p:nvPr>
        </p:nvSpPr>
        <p:spPr>
          <a:xfrm>
            <a:off x="3997325" y="322320"/>
            <a:ext cx="3575050" cy="318267"/>
          </a:xfrm>
        </p:spPr>
        <p:txBody>
          <a:bodyPr/>
          <a:lstStyle>
            <a:lvl1pPr marL="0" indent="0" algn="r">
              <a:buNone/>
              <a:defRPr>
                <a:solidFill>
                  <a:schemeClr val="bg1"/>
                </a:solidFill>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r>
              <a:rPr lang="en-US" dirty="0"/>
              <a:t>Slide Title</a:t>
            </a:r>
          </a:p>
        </p:txBody>
      </p:sp>
    </p:spTree>
    <p:extLst>
      <p:ext uri="{BB962C8B-B14F-4D97-AF65-F5344CB8AC3E}">
        <p14:creationId xmlns:p14="http://schemas.microsoft.com/office/powerpoint/2010/main" val="3380617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AE5AF-414A-B9EA-D41B-26845CA54C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EE8420-15CA-3809-A9A0-01A9F6FC3406}"/>
              </a:ext>
            </a:extLst>
          </p:cNvPr>
          <p:cNvSpPr>
            <a:spLocks noGrp="1"/>
          </p:cNvSpPr>
          <p:nvPr>
            <p:ph type="dt" sz="half" idx="10"/>
          </p:nvPr>
        </p:nvSpPr>
        <p:spPr/>
        <p:txBody>
          <a:bodyPr/>
          <a:lstStyle/>
          <a:p>
            <a:r>
              <a:rPr lang="en-US"/>
              <a:t>Date</a:t>
            </a:r>
          </a:p>
        </p:txBody>
      </p:sp>
      <p:sp>
        <p:nvSpPr>
          <p:cNvPr id="4" name="Footer Placeholder 3">
            <a:extLst>
              <a:ext uri="{FF2B5EF4-FFF2-40B4-BE49-F238E27FC236}">
                <a16:creationId xmlns:a16="http://schemas.microsoft.com/office/drawing/2014/main" id="{CB46092B-DC79-F54A-AC0C-CF3D9BFE02A5}"/>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B215B111-DA21-DDE4-1C3C-81FAB14A7B1D}"/>
              </a:ext>
            </a:extLst>
          </p:cNvPr>
          <p:cNvSpPr>
            <a:spLocks noGrp="1"/>
          </p:cNvSpPr>
          <p:nvPr>
            <p:ph type="sldNum" sz="quarter" idx="12"/>
          </p:nvPr>
        </p:nvSpPr>
        <p:spPr/>
        <p:txBody>
          <a:bodyPr/>
          <a:lstStyle/>
          <a:p>
            <a:fld id="{5874D6C6-B3A5-4F2C-A6BF-E3D57C3A1219}" type="slidenum">
              <a:rPr lang="en-US" smtClean="0"/>
              <a:pPr/>
              <a:t>‹#›</a:t>
            </a:fld>
            <a:endParaRPr lang="en-US" dirty="0"/>
          </a:p>
        </p:txBody>
      </p:sp>
      <p:sp>
        <p:nvSpPr>
          <p:cNvPr id="6" name="Oval 5">
            <a:extLst>
              <a:ext uri="{FF2B5EF4-FFF2-40B4-BE49-F238E27FC236}">
                <a16:creationId xmlns:a16="http://schemas.microsoft.com/office/drawing/2014/main" id="{23CB34AB-76AD-E38A-6407-F34FBAD12010}"/>
              </a:ext>
            </a:extLst>
          </p:cNvPr>
          <p:cNvSpPr/>
          <p:nvPr userDrawn="1"/>
        </p:nvSpPr>
        <p:spPr>
          <a:xfrm>
            <a:off x="342900" y="2748901"/>
            <a:ext cx="2401609" cy="24048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val 6">
            <a:extLst>
              <a:ext uri="{FF2B5EF4-FFF2-40B4-BE49-F238E27FC236}">
                <a16:creationId xmlns:a16="http://schemas.microsoft.com/office/drawing/2014/main" id="{3FA17739-C01A-2DE6-9A2E-886051E1F59A}"/>
              </a:ext>
            </a:extLst>
          </p:cNvPr>
          <p:cNvSpPr/>
          <p:nvPr userDrawn="1"/>
        </p:nvSpPr>
        <p:spPr>
          <a:xfrm>
            <a:off x="3019424" y="2690666"/>
            <a:ext cx="2404872" cy="2404872"/>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8" name="Oval 7">
            <a:extLst>
              <a:ext uri="{FF2B5EF4-FFF2-40B4-BE49-F238E27FC236}">
                <a16:creationId xmlns:a16="http://schemas.microsoft.com/office/drawing/2014/main" id="{2B60CD84-1AFA-7C8C-351B-CCEDBCEB742B}"/>
              </a:ext>
            </a:extLst>
          </p:cNvPr>
          <p:cNvSpPr/>
          <p:nvPr userDrawn="1"/>
        </p:nvSpPr>
        <p:spPr>
          <a:xfrm>
            <a:off x="5699139" y="2690666"/>
            <a:ext cx="2404872" cy="2404872"/>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9" name="Content Placeholder 11">
            <a:extLst>
              <a:ext uri="{FF2B5EF4-FFF2-40B4-BE49-F238E27FC236}">
                <a16:creationId xmlns:a16="http://schemas.microsoft.com/office/drawing/2014/main" id="{85E2A852-F848-6428-111E-50396532455C}"/>
              </a:ext>
            </a:extLst>
          </p:cNvPr>
          <p:cNvSpPr>
            <a:spLocks noGrp="1"/>
          </p:cNvSpPr>
          <p:nvPr>
            <p:ph sz="quarter" idx="13"/>
          </p:nvPr>
        </p:nvSpPr>
        <p:spPr>
          <a:xfrm>
            <a:off x="775155" y="3236771"/>
            <a:ext cx="1537097" cy="2060575"/>
          </a:xfrm>
        </p:spPr>
        <p:txBody>
          <a:bodyPr>
            <a:noAutofit/>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11">
            <a:extLst>
              <a:ext uri="{FF2B5EF4-FFF2-40B4-BE49-F238E27FC236}">
                <a16:creationId xmlns:a16="http://schemas.microsoft.com/office/drawing/2014/main" id="{9B22A7AD-7073-0B0B-45EA-57455BC3DBE8}"/>
              </a:ext>
            </a:extLst>
          </p:cNvPr>
          <p:cNvSpPr>
            <a:spLocks noGrp="1"/>
          </p:cNvSpPr>
          <p:nvPr>
            <p:ph sz="quarter" idx="14"/>
          </p:nvPr>
        </p:nvSpPr>
        <p:spPr>
          <a:xfrm>
            <a:off x="3517701" y="3229223"/>
            <a:ext cx="1537097" cy="2060575"/>
          </a:xfrm>
        </p:spPr>
        <p:txBody>
          <a:bodyPr>
            <a:noAutofit/>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1">
            <a:extLst>
              <a:ext uri="{FF2B5EF4-FFF2-40B4-BE49-F238E27FC236}">
                <a16:creationId xmlns:a16="http://schemas.microsoft.com/office/drawing/2014/main" id="{B0124900-2CCC-6541-5885-CBC9FAABC9C3}"/>
              </a:ext>
            </a:extLst>
          </p:cNvPr>
          <p:cNvSpPr>
            <a:spLocks noGrp="1"/>
          </p:cNvSpPr>
          <p:nvPr>
            <p:ph sz="quarter" idx="15"/>
          </p:nvPr>
        </p:nvSpPr>
        <p:spPr>
          <a:xfrm>
            <a:off x="6133026" y="3229223"/>
            <a:ext cx="1537097" cy="2060575"/>
          </a:xfrm>
        </p:spPr>
        <p:txBody>
          <a:bodyPr>
            <a:noAutofit/>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7">
            <a:extLst>
              <a:ext uri="{FF2B5EF4-FFF2-40B4-BE49-F238E27FC236}">
                <a16:creationId xmlns:a16="http://schemas.microsoft.com/office/drawing/2014/main" id="{5A9E7298-24E1-2972-27C5-5061199A341F}"/>
              </a:ext>
            </a:extLst>
          </p:cNvPr>
          <p:cNvSpPr>
            <a:spLocks noGrp="1"/>
          </p:cNvSpPr>
          <p:nvPr>
            <p:ph type="body" sz="quarter" idx="16" hasCustomPrompt="1"/>
          </p:nvPr>
        </p:nvSpPr>
        <p:spPr>
          <a:xfrm>
            <a:off x="3997325" y="322320"/>
            <a:ext cx="3575050" cy="318267"/>
          </a:xfrm>
        </p:spPr>
        <p:txBody>
          <a:bodyPr/>
          <a:lstStyle>
            <a:lvl1pPr marL="0" indent="0" algn="r">
              <a:buNone/>
              <a:defRPr>
                <a:solidFill>
                  <a:schemeClr val="bg1"/>
                </a:solidFill>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r>
              <a:rPr lang="en-US" dirty="0"/>
              <a:t>Slide Title</a:t>
            </a:r>
          </a:p>
        </p:txBody>
      </p:sp>
    </p:spTree>
    <p:extLst>
      <p:ext uri="{BB962C8B-B14F-4D97-AF65-F5344CB8AC3E}">
        <p14:creationId xmlns:p14="http://schemas.microsoft.com/office/powerpoint/2010/main" val="2033918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1571DC3-7D42-5493-D463-4D65949EDF22}"/>
              </a:ext>
            </a:extLst>
          </p:cNvPr>
          <p:cNvSpPr>
            <a:spLocks noGrp="1"/>
          </p:cNvSpPr>
          <p:nvPr>
            <p:ph type="dt" sz="half" idx="10"/>
          </p:nvPr>
        </p:nvSpPr>
        <p:spPr/>
        <p:txBody>
          <a:bodyPr/>
          <a:lstStyle/>
          <a:p>
            <a:r>
              <a:rPr lang="en-US"/>
              <a:t>Date</a:t>
            </a:r>
          </a:p>
        </p:txBody>
      </p:sp>
      <p:sp>
        <p:nvSpPr>
          <p:cNvPr id="4" name="Footer Placeholder 3">
            <a:extLst>
              <a:ext uri="{FF2B5EF4-FFF2-40B4-BE49-F238E27FC236}">
                <a16:creationId xmlns:a16="http://schemas.microsoft.com/office/drawing/2014/main" id="{33E8749A-BD56-1B27-C6C0-8E71E01703DD}"/>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ED615CA3-7C8B-FACD-E9B8-6693EACC8294}"/>
              </a:ext>
            </a:extLst>
          </p:cNvPr>
          <p:cNvSpPr>
            <a:spLocks noGrp="1"/>
          </p:cNvSpPr>
          <p:nvPr>
            <p:ph type="sldNum" sz="quarter" idx="12"/>
          </p:nvPr>
        </p:nvSpPr>
        <p:spPr/>
        <p:txBody>
          <a:bodyPr/>
          <a:lstStyle/>
          <a:p>
            <a:fld id="{5874D6C6-B3A5-4F2C-A6BF-E3D57C3A1219}" type="slidenum">
              <a:rPr lang="en-US" smtClean="0"/>
              <a:pPr/>
              <a:t>‹#›</a:t>
            </a:fld>
            <a:endParaRPr lang="en-US" dirty="0"/>
          </a:p>
        </p:txBody>
      </p:sp>
      <p:sp>
        <p:nvSpPr>
          <p:cNvPr id="6" name="Oval 5">
            <a:extLst>
              <a:ext uri="{FF2B5EF4-FFF2-40B4-BE49-F238E27FC236}">
                <a16:creationId xmlns:a16="http://schemas.microsoft.com/office/drawing/2014/main" id="{9651C135-1C96-F75F-6969-0989C706774C}"/>
              </a:ext>
            </a:extLst>
          </p:cNvPr>
          <p:cNvSpPr/>
          <p:nvPr userDrawn="1"/>
        </p:nvSpPr>
        <p:spPr>
          <a:xfrm>
            <a:off x="399394" y="1386321"/>
            <a:ext cx="2743200" cy="2743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val 6">
            <a:extLst>
              <a:ext uri="{FF2B5EF4-FFF2-40B4-BE49-F238E27FC236}">
                <a16:creationId xmlns:a16="http://schemas.microsoft.com/office/drawing/2014/main" id="{293BFC7B-B970-8629-42F5-B3F00DAB11AA}"/>
              </a:ext>
            </a:extLst>
          </p:cNvPr>
          <p:cNvSpPr/>
          <p:nvPr userDrawn="1"/>
        </p:nvSpPr>
        <p:spPr>
          <a:xfrm>
            <a:off x="3146721" y="3337255"/>
            <a:ext cx="2743200" cy="2743200"/>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8" name="Oval 7">
            <a:extLst>
              <a:ext uri="{FF2B5EF4-FFF2-40B4-BE49-F238E27FC236}">
                <a16:creationId xmlns:a16="http://schemas.microsoft.com/office/drawing/2014/main" id="{A3671784-789E-FEB2-724A-210C8221C11A}"/>
              </a:ext>
            </a:extLst>
          </p:cNvPr>
          <p:cNvSpPr/>
          <p:nvPr userDrawn="1"/>
        </p:nvSpPr>
        <p:spPr>
          <a:xfrm>
            <a:off x="5705940" y="1268759"/>
            <a:ext cx="2743200" cy="2743200"/>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9" name="Content Placeholder 11">
            <a:extLst>
              <a:ext uri="{FF2B5EF4-FFF2-40B4-BE49-F238E27FC236}">
                <a16:creationId xmlns:a16="http://schemas.microsoft.com/office/drawing/2014/main" id="{15FB9E24-BB74-642C-8030-C8056605F02F}"/>
              </a:ext>
            </a:extLst>
          </p:cNvPr>
          <p:cNvSpPr>
            <a:spLocks noGrp="1"/>
          </p:cNvSpPr>
          <p:nvPr>
            <p:ph sz="quarter" idx="13"/>
          </p:nvPr>
        </p:nvSpPr>
        <p:spPr>
          <a:xfrm>
            <a:off x="1006572" y="1951384"/>
            <a:ext cx="1537097" cy="2060575"/>
          </a:xfrm>
        </p:spPr>
        <p:txBody>
          <a:bodyPr/>
          <a:lstStyle>
            <a:lvl1pPr marL="0" indent="0">
              <a:buNone/>
              <a:defRPr sz="1200">
                <a:solidFill>
                  <a:schemeClr val="bg1"/>
                </a:solidFill>
              </a:defRPr>
            </a:lvl1pPr>
            <a:lvl2pPr marL="342900" indent="0">
              <a:buNone/>
              <a:defRPr sz="1200">
                <a:solidFill>
                  <a:schemeClr val="bg1"/>
                </a:solidFill>
              </a:defRPr>
            </a:lvl2pPr>
            <a:lvl3pPr marL="685800" indent="0">
              <a:buNone/>
              <a:defRPr sz="1200">
                <a:solidFill>
                  <a:schemeClr val="bg1"/>
                </a:solidFill>
              </a:defRPr>
            </a:lvl3pPr>
            <a:lvl4pPr marL="1028700" indent="0">
              <a:buNone/>
              <a:defRPr sz="1200">
                <a:solidFill>
                  <a:schemeClr val="bg1"/>
                </a:solidFill>
              </a:defRPr>
            </a:lvl4pPr>
            <a:lvl5pPr marL="1371600"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11">
            <a:extLst>
              <a:ext uri="{FF2B5EF4-FFF2-40B4-BE49-F238E27FC236}">
                <a16:creationId xmlns:a16="http://schemas.microsoft.com/office/drawing/2014/main" id="{EE0A9ABC-6C8F-6824-6C32-D4D0E24F5B22}"/>
              </a:ext>
            </a:extLst>
          </p:cNvPr>
          <p:cNvSpPr>
            <a:spLocks noGrp="1"/>
          </p:cNvSpPr>
          <p:nvPr>
            <p:ph sz="quarter" idx="14"/>
          </p:nvPr>
        </p:nvSpPr>
        <p:spPr>
          <a:xfrm>
            <a:off x="3749772" y="3827638"/>
            <a:ext cx="1537097" cy="2060575"/>
          </a:xfrm>
        </p:spPr>
        <p:txBody>
          <a:bodyPr/>
          <a:lstStyle>
            <a:lvl1pPr marL="0" indent="0">
              <a:buNone/>
              <a:defRPr sz="1200">
                <a:solidFill>
                  <a:schemeClr val="bg1"/>
                </a:solidFill>
              </a:defRPr>
            </a:lvl1pPr>
            <a:lvl2pPr marL="342900" indent="0">
              <a:buNone/>
              <a:defRPr sz="1200">
                <a:solidFill>
                  <a:schemeClr val="bg1"/>
                </a:solidFill>
              </a:defRPr>
            </a:lvl2pPr>
            <a:lvl3pPr marL="685800" indent="0">
              <a:buNone/>
              <a:defRPr sz="1200">
                <a:solidFill>
                  <a:schemeClr val="bg1"/>
                </a:solidFill>
              </a:defRPr>
            </a:lvl3pPr>
            <a:lvl4pPr marL="1028700" indent="0">
              <a:buNone/>
              <a:defRPr sz="1200">
                <a:solidFill>
                  <a:schemeClr val="bg1"/>
                </a:solidFill>
              </a:defRPr>
            </a:lvl4pPr>
            <a:lvl5pPr marL="1371600" indent="0">
              <a:buNone/>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1">
            <a:extLst>
              <a:ext uri="{FF2B5EF4-FFF2-40B4-BE49-F238E27FC236}">
                <a16:creationId xmlns:a16="http://schemas.microsoft.com/office/drawing/2014/main" id="{737FCEAE-8FB2-0BCC-3D86-B1FE4FFADBE3}"/>
              </a:ext>
            </a:extLst>
          </p:cNvPr>
          <p:cNvSpPr>
            <a:spLocks noGrp="1"/>
          </p:cNvSpPr>
          <p:nvPr>
            <p:ph sz="quarter" idx="15"/>
          </p:nvPr>
        </p:nvSpPr>
        <p:spPr>
          <a:xfrm>
            <a:off x="6323808" y="1767063"/>
            <a:ext cx="1537097" cy="2060575"/>
          </a:xfrm>
        </p:spPr>
        <p:txBody>
          <a:bodyPr>
            <a:noAutofit/>
          </a:bodyPr>
          <a:lstStyle>
            <a:lvl1pPr marL="0" indent="0">
              <a:buFontTx/>
              <a:buNone/>
              <a:defRPr sz="1200">
                <a:solidFill>
                  <a:schemeClr val="bg1"/>
                </a:solidFill>
              </a:defRPr>
            </a:lvl1pPr>
            <a:lvl2pPr marL="342900" indent="0">
              <a:buFontTx/>
              <a:buNone/>
              <a:defRPr sz="1200">
                <a:solidFill>
                  <a:schemeClr val="bg1"/>
                </a:solidFill>
              </a:defRPr>
            </a:lvl2pPr>
            <a:lvl3pPr marL="685800" indent="0">
              <a:buFontTx/>
              <a:buNone/>
              <a:defRPr sz="1200">
                <a:solidFill>
                  <a:schemeClr val="bg1"/>
                </a:solidFill>
              </a:defRPr>
            </a:lvl3pPr>
            <a:lvl4pPr marL="1028700" indent="0">
              <a:buFontTx/>
              <a:buNone/>
              <a:defRPr sz="1200">
                <a:solidFill>
                  <a:schemeClr val="bg1"/>
                </a:solidFill>
              </a:defRPr>
            </a:lvl4pPr>
            <a:lvl5pPr marL="1371600" indent="0">
              <a:buFontTx/>
              <a:buNone/>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 Placeholder 7">
            <a:extLst>
              <a:ext uri="{FF2B5EF4-FFF2-40B4-BE49-F238E27FC236}">
                <a16:creationId xmlns:a16="http://schemas.microsoft.com/office/drawing/2014/main" id="{4FE445D4-0F25-BD49-B1C8-1D99C663A3FA}"/>
              </a:ext>
            </a:extLst>
          </p:cNvPr>
          <p:cNvSpPr>
            <a:spLocks noGrp="1"/>
          </p:cNvSpPr>
          <p:nvPr>
            <p:ph type="body" sz="quarter" idx="16" hasCustomPrompt="1"/>
          </p:nvPr>
        </p:nvSpPr>
        <p:spPr>
          <a:xfrm>
            <a:off x="3997325" y="322320"/>
            <a:ext cx="3575050" cy="318267"/>
          </a:xfrm>
        </p:spPr>
        <p:txBody>
          <a:bodyPr/>
          <a:lstStyle>
            <a:lvl1pPr marL="0" indent="0" algn="r">
              <a:buNone/>
              <a:defRPr>
                <a:solidFill>
                  <a:schemeClr val="bg1"/>
                </a:solidFill>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r>
              <a:rPr lang="en-US" dirty="0"/>
              <a:t>Slide Title</a:t>
            </a:r>
          </a:p>
        </p:txBody>
      </p:sp>
    </p:spTree>
    <p:extLst>
      <p:ext uri="{BB962C8B-B14F-4D97-AF65-F5344CB8AC3E}">
        <p14:creationId xmlns:p14="http://schemas.microsoft.com/office/powerpoint/2010/main" val="1581522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33C8F-C068-33D6-6A27-51735E8C290A}"/>
              </a:ext>
            </a:extLst>
          </p:cNvPr>
          <p:cNvSpPr>
            <a:spLocks noGrp="1"/>
          </p:cNvSpPr>
          <p:nvPr>
            <p:ph type="title"/>
          </p:nvPr>
        </p:nvSpPr>
        <p:spPr>
          <a:xfrm>
            <a:off x="342900" y="1084263"/>
            <a:ext cx="7443355"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13E3BD46-077A-C137-2A05-DB479D2C04AC}"/>
              </a:ext>
            </a:extLst>
          </p:cNvPr>
          <p:cNvSpPr>
            <a:spLocks noGrp="1"/>
          </p:cNvSpPr>
          <p:nvPr>
            <p:ph type="dt" sz="half" idx="10"/>
          </p:nvPr>
        </p:nvSpPr>
        <p:spPr/>
        <p:txBody>
          <a:bodyPr/>
          <a:lstStyle/>
          <a:p>
            <a:r>
              <a:rPr lang="en-US"/>
              <a:t>Date</a:t>
            </a:r>
          </a:p>
        </p:txBody>
      </p:sp>
      <p:sp>
        <p:nvSpPr>
          <p:cNvPr id="4" name="Footer Placeholder 3">
            <a:extLst>
              <a:ext uri="{FF2B5EF4-FFF2-40B4-BE49-F238E27FC236}">
                <a16:creationId xmlns:a16="http://schemas.microsoft.com/office/drawing/2014/main" id="{AE1846B8-CD94-9822-A69A-40BE472D0609}"/>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E77301A2-4C4A-70D2-8129-44CEC8B56C58}"/>
              </a:ext>
            </a:extLst>
          </p:cNvPr>
          <p:cNvSpPr>
            <a:spLocks noGrp="1"/>
          </p:cNvSpPr>
          <p:nvPr>
            <p:ph type="sldNum" sz="quarter" idx="12"/>
          </p:nvPr>
        </p:nvSpPr>
        <p:spPr/>
        <p:txBody>
          <a:bodyPr/>
          <a:lstStyle/>
          <a:p>
            <a:fld id="{5874D6C6-B3A5-4F2C-A6BF-E3D57C3A1219}" type="slidenum">
              <a:rPr lang="en-US" smtClean="0"/>
              <a:pPr/>
              <a:t>‹#›</a:t>
            </a:fld>
            <a:endParaRPr lang="en-US" dirty="0"/>
          </a:p>
        </p:txBody>
      </p:sp>
      <p:sp>
        <p:nvSpPr>
          <p:cNvPr id="6" name="Rectangle 5">
            <a:extLst>
              <a:ext uri="{FF2B5EF4-FFF2-40B4-BE49-F238E27FC236}">
                <a16:creationId xmlns:a16="http://schemas.microsoft.com/office/drawing/2014/main" id="{82B4EB33-279F-1B26-ED4F-1E579037F67D}"/>
              </a:ext>
            </a:extLst>
          </p:cNvPr>
          <p:cNvSpPr/>
          <p:nvPr userDrawn="1"/>
        </p:nvSpPr>
        <p:spPr>
          <a:xfrm>
            <a:off x="342900" y="2587696"/>
            <a:ext cx="3590059" cy="3408218"/>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2E1DD0BB-C6F7-9EAA-1F92-746CB853E821}"/>
              </a:ext>
            </a:extLst>
          </p:cNvPr>
          <p:cNvSpPr/>
          <p:nvPr userDrawn="1"/>
        </p:nvSpPr>
        <p:spPr>
          <a:xfrm>
            <a:off x="3997036" y="2587696"/>
            <a:ext cx="3590059" cy="3408218"/>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8" name="Content Placeholder 11">
            <a:extLst>
              <a:ext uri="{FF2B5EF4-FFF2-40B4-BE49-F238E27FC236}">
                <a16:creationId xmlns:a16="http://schemas.microsoft.com/office/drawing/2014/main" id="{5C48ABDD-1321-C686-B39F-9075A624136A}"/>
              </a:ext>
            </a:extLst>
          </p:cNvPr>
          <p:cNvSpPr>
            <a:spLocks noGrp="1"/>
          </p:cNvSpPr>
          <p:nvPr>
            <p:ph sz="quarter" idx="13"/>
          </p:nvPr>
        </p:nvSpPr>
        <p:spPr>
          <a:xfrm>
            <a:off x="412173" y="2703512"/>
            <a:ext cx="3430190" cy="31765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11">
            <a:extLst>
              <a:ext uri="{FF2B5EF4-FFF2-40B4-BE49-F238E27FC236}">
                <a16:creationId xmlns:a16="http://schemas.microsoft.com/office/drawing/2014/main" id="{582F1D22-A2A9-BF3A-FF71-E8A369C7824C}"/>
              </a:ext>
            </a:extLst>
          </p:cNvPr>
          <p:cNvSpPr>
            <a:spLocks noGrp="1"/>
          </p:cNvSpPr>
          <p:nvPr>
            <p:ph sz="quarter" idx="14"/>
          </p:nvPr>
        </p:nvSpPr>
        <p:spPr>
          <a:xfrm>
            <a:off x="4076970" y="2703510"/>
            <a:ext cx="3430190" cy="31765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7">
            <a:extLst>
              <a:ext uri="{FF2B5EF4-FFF2-40B4-BE49-F238E27FC236}">
                <a16:creationId xmlns:a16="http://schemas.microsoft.com/office/drawing/2014/main" id="{CFCE6E3C-7134-CA42-CF81-67691DB72C87}"/>
              </a:ext>
            </a:extLst>
          </p:cNvPr>
          <p:cNvSpPr>
            <a:spLocks noGrp="1"/>
          </p:cNvSpPr>
          <p:nvPr>
            <p:ph type="body" sz="quarter" idx="15" hasCustomPrompt="1"/>
          </p:nvPr>
        </p:nvSpPr>
        <p:spPr>
          <a:xfrm>
            <a:off x="3997325" y="322320"/>
            <a:ext cx="3575050" cy="318267"/>
          </a:xfrm>
        </p:spPr>
        <p:txBody>
          <a:bodyPr/>
          <a:lstStyle>
            <a:lvl1pPr marL="0" indent="0" algn="r">
              <a:buNone/>
              <a:defRPr>
                <a:solidFill>
                  <a:schemeClr val="bg1"/>
                </a:solidFill>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r>
              <a:rPr lang="en-US" dirty="0"/>
              <a:t>Slide Title</a:t>
            </a:r>
          </a:p>
        </p:txBody>
      </p:sp>
    </p:spTree>
    <p:extLst>
      <p:ext uri="{BB962C8B-B14F-4D97-AF65-F5344CB8AC3E}">
        <p14:creationId xmlns:p14="http://schemas.microsoft.com/office/powerpoint/2010/main" val="2679447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A469C-15FE-F5C0-23FB-FE9A4552B8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F1C6D4-D736-EA55-2C27-E29623AE0B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46451C-BD62-74B0-F40A-93C094893695}"/>
              </a:ext>
            </a:extLst>
          </p:cNvPr>
          <p:cNvSpPr>
            <a:spLocks noGrp="1"/>
          </p:cNvSpPr>
          <p:nvPr>
            <p:ph type="dt" sz="half" idx="10"/>
          </p:nvPr>
        </p:nvSpPr>
        <p:spPr/>
        <p:txBody>
          <a:bodyPr/>
          <a:lstStyle/>
          <a:p>
            <a:r>
              <a:rPr lang="en-US"/>
              <a:t>Date</a:t>
            </a:r>
          </a:p>
        </p:txBody>
      </p:sp>
      <p:sp>
        <p:nvSpPr>
          <p:cNvPr id="5" name="Footer Placeholder 4">
            <a:extLst>
              <a:ext uri="{FF2B5EF4-FFF2-40B4-BE49-F238E27FC236}">
                <a16:creationId xmlns:a16="http://schemas.microsoft.com/office/drawing/2014/main" id="{1649AD2B-AB2E-400F-D9FE-5C4CF265873C}"/>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18D99BAB-3185-A982-8C78-253B2F3C7FD1}"/>
              </a:ext>
            </a:extLst>
          </p:cNvPr>
          <p:cNvSpPr>
            <a:spLocks noGrp="1"/>
          </p:cNvSpPr>
          <p:nvPr>
            <p:ph type="sldNum" sz="quarter" idx="12"/>
          </p:nvPr>
        </p:nvSpPr>
        <p:spPr/>
        <p:txBody>
          <a:bodyPr/>
          <a:lstStyle/>
          <a:p>
            <a:fld id="{5874D6C6-B3A5-4F2C-A6BF-E3D57C3A1219}" type="slidenum">
              <a:rPr lang="en-US" smtClean="0"/>
              <a:t>‹#›</a:t>
            </a:fld>
            <a:endParaRPr lang="en-US"/>
          </a:p>
        </p:txBody>
      </p:sp>
      <p:sp>
        <p:nvSpPr>
          <p:cNvPr id="8" name="Text Placeholder 7">
            <a:extLst>
              <a:ext uri="{FF2B5EF4-FFF2-40B4-BE49-F238E27FC236}">
                <a16:creationId xmlns:a16="http://schemas.microsoft.com/office/drawing/2014/main" id="{B94A5815-7C77-0318-A2DF-6C86ED46419C}"/>
              </a:ext>
            </a:extLst>
          </p:cNvPr>
          <p:cNvSpPr>
            <a:spLocks noGrp="1"/>
          </p:cNvSpPr>
          <p:nvPr>
            <p:ph type="body" sz="quarter" idx="13" hasCustomPrompt="1"/>
          </p:nvPr>
        </p:nvSpPr>
        <p:spPr>
          <a:xfrm>
            <a:off x="3997325" y="322320"/>
            <a:ext cx="3575050" cy="318267"/>
          </a:xfrm>
        </p:spPr>
        <p:txBody>
          <a:bodyPr/>
          <a:lstStyle>
            <a:lvl1pPr marL="0" indent="0" algn="r">
              <a:buNone/>
              <a:defRPr>
                <a:solidFill>
                  <a:schemeClr val="bg1"/>
                </a:solidFill>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r>
              <a:rPr lang="en-US" dirty="0"/>
              <a:t>Slide Title</a:t>
            </a:r>
          </a:p>
        </p:txBody>
      </p:sp>
    </p:spTree>
    <p:extLst>
      <p:ext uri="{BB962C8B-B14F-4D97-AF65-F5344CB8AC3E}">
        <p14:creationId xmlns:p14="http://schemas.microsoft.com/office/powerpoint/2010/main" val="3069866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2C4C9-F84D-807F-321F-210A7A3E0E60}"/>
              </a:ext>
            </a:extLst>
          </p:cNvPr>
          <p:cNvSpPr>
            <a:spLocks noGrp="1"/>
          </p:cNvSpPr>
          <p:nvPr>
            <p:ph type="title"/>
          </p:nvPr>
        </p:nvSpPr>
        <p:spPr>
          <a:xfrm>
            <a:off x="371475" y="1166813"/>
            <a:ext cx="7886700" cy="2852737"/>
          </a:xfrm>
        </p:spPr>
        <p:txBody>
          <a:bodyPr anchor="b">
            <a:normAutofit/>
          </a:bodyPr>
          <a:lstStyle>
            <a:lvl1pPr>
              <a:defRPr sz="32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42480F2-5197-4DDA-DD10-9A50437ADA24}"/>
              </a:ext>
            </a:extLst>
          </p:cNvPr>
          <p:cNvSpPr>
            <a:spLocks noGrp="1"/>
          </p:cNvSpPr>
          <p:nvPr>
            <p:ph type="body" idx="1"/>
          </p:nvPr>
        </p:nvSpPr>
        <p:spPr>
          <a:xfrm>
            <a:off x="371475" y="4208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BD068F-A341-B8A2-CEC3-BFF0004B8BB7}"/>
              </a:ext>
            </a:extLst>
          </p:cNvPr>
          <p:cNvSpPr>
            <a:spLocks noGrp="1"/>
          </p:cNvSpPr>
          <p:nvPr>
            <p:ph type="dt" sz="half" idx="10"/>
          </p:nvPr>
        </p:nvSpPr>
        <p:spPr/>
        <p:txBody>
          <a:bodyPr/>
          <a:lstStyle/>
          <a:p>
            <a:r>
              <a:rPr lang="en-US"/>
              <a:t>Date</a:t>
            </a:r>
          </a:p>
        </p:txBody>
      </p:sp>
      <p:sp>
        <p:nvSpPr>
          <p:cNvPr id="5" name="Footer Placeholder 4">
            <a:extLst>
              <a:ext uri="{FF2B5EF4-FFF2-40B4-BE49-F238E27FC236}">
                <a16:creationId xmlns:a16="http://schemas.microsoft.com/office/drawing/2014/main" id="{28805DE0-BF33-B946-8DEC-A2B52BC4AFAC}"/>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CD84A24E-2B10-4851-C3D8-B27CC6BAE417}"/>
              </a:ext>
            </a:extLst>
          </p:cNvPr>
          <p:cNvSpPr>
            <a:spLocks noGrp="1"/>
          </p:cNvSpPr>
          <p:nvPr>
            <p:ph type="sldNum" sz="quarter" idx="12"/>
          </p:nvPr>
        </p:nvSpPr>
        <p:spPr/>
        <p:txBody>
          <a:bodyPr/>
          <a:lstStyle/>
          <a:p>
            <a:fld id="{5874D6C6-B3A5-4F2C-A6BF-E3D57C3A1219}" type="slidenum">
              <a:rPr lang="en-US" smtClean="0"/>
              <a:t>‹#›</a:t>
            </a:fld>
            <a:endParaRPr lang="en-US"/>
          </a:p>
        </p:txBody>
      </p:sp>
      <p:sp>
        <p:nvSpPr>
          <p:cNvPr id="7" name="Text Placeholder 7">
            <a:extLst>
              <a:ext uri="{FF2B5EF4-FFF2-40B4-BE49-F238E27FC236}">
                <a16:creationId xmlns:a16="http://schemas.microsoft.com/office/drawing/2014/main" id="{76B7B622-1941-6FBE-E84B-AF22F9358691}"/>
              </a:ext>
            </a:extLst>
          </p:cNvPr>
          <p:cNvSpPr>
            <a:spLocks noGrp="1"/>
          </p:cNvSpPr>
          <p:nvPr>
            <p:ph type="body" sz="quarter" idx="13" hasCustomPrompt="1"/>
          </p:nvPr>
        </p:nvSpPr>
        <p:spPr>
          <a:xfrm>
            <a:off x="3997325" y="322320"/>
            <a:ext cx="3575050" cy="318267"/>
          </a:xfrm>
        </p:spPr>
        <p:txBody>
          <a:bodyPr/>
          <a:lstStyle>
            <a:lvl1pPr marL="0" indent="0" algn="r">
              <a:buNone/>
              <a:defRPr>
                <a:solidFill>
                  <a:schemeClr val="bg1"/>
                </a:solidFill>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r>
              <a:rPr lang="en-US" dirty="0"/>
              <a:t>Slide Title</a:t>
            </a:r>
          </a:p>
        </p:txBody>
      </p:sp>
    </p:spTree>
    <p:extLst>
      <p:ext uri="{BB962C8B-B14F-4D97-AF65-F5344CB8AC3E}">
        <p14:creationId xmlns:p14="http://schemas.microsoft.com/office/powerpoint/2010/main" val="2333191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A5A2B-9E0E-F24B-A2D2-41F7A3745624}"/>
              </a:ext>
            </a:extLst>
          </p:cNvPr>
          <p:cNvSpPr>
            <a:spLocks noGrp="1"/>
          </p:cNvSpPr>
          <p:nvPr>
            <p:ph type="title"/>
          </p:nvPr>
        </p:nvSpPr>
        <p:spPr>
          <a:xfrm>
            <a:off x="342900" y="1084263"/>
            <a:ext cx="7829550"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95A8399-8523-6556-760B-4AC704559AC1}"/>
              </a:ext>
            </a:extLst>
          </p:cNvPr>
          <p:cNvSpPr>
            <a:spLocks noGrp="1"/>
          </p:cNvSpPr>
          <p:nvPr>
            <p:ph sz="half" idx="1"/>
          </p:nvPr>
        </p:nvSpPr>
        <p:spPr>
          <a:xfrm>
            <a:off x="342900" y="2486025"/>
            <a:ext cx="3886200" cy="3462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69D4714-4A1D-1DD6-96EE-FEAC30FA01C2}"/>
              </a:ext>
            </a:extLst>
          </p:cNvPr>
          <p:cNvSpPr>
            <a:spLocks noGrp="1"/>
          </p:cNvSpPr>
          <p:nvPr>
            <p:ph sz="half" idx="2"/>
          </p:nvPr>
        </p:nvSpPr>
        <p:spPr>
          <a:xfrm>
            <a:off x="4286250" y="2486025"/>
            <a:ext cx="3886200" cy="3462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A81FFC6-8C37-1E6E-CA34-F4B262E2BBE0}"/>
              </a:ext>
            </a:extLst>
          </p:cNvPr>
          <p:cNvSpPr>
            <a:spLocks noGrp="1"/>
          </p:cNvSpPr>
          <p:nvPr>
            <p:ph type="dt" sz="half" idx="10"/>
          </p:nvPr>
        </p:nvSpPr>
        <p:spPr/>
        <p:txBody>
          <a:bodyPr/>
          <a:lstStyle/>
          <a:p>
            <a:r>
              <a:rPr lang="en-US"/>
              <a:t>Date</a:t>
            </a:r>
          </a:p>
        </p:txBody>
      </p:sp>
      <p:sp>
        <p:nvSpPr>
          <p:cNvPr id="6" name="Footer Placeholder 5">
            <a:extLst>
              <a:ext uri="{FF2B5EF4-FFF2-40B4-BE49-F238E27FC236}">
                <a16:creationId xmlns:a16="http://schemas.microsoft.com/office/drawing/2014/main" id="{A371891A-E74B-6211-9F62-67FD6890CF76}"/>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7DEF758D-1A71-9285-16FF-C49D7D166F69}"/>
              </a:ext>
            </a:extLst>
          </p:cNvPr>
          <p:cNvSpPr>
            <a:spLocks noGrp="1"/>
          </p:cNvSpPr>
          <p:nvPr>
            <p:ph type="sldNum" sz="quarter" idx="12"/>
          </p:nvPr>
        </p:nvSpPr>
        <p:spPr/>
        <p:txBody>
          <a:bodyPr/>
          <a:lstStyle/>
          <a:p>
            <a:fld id="{5874D6C6-B3A5-4F2C-A6BF-E3D57C3A1219}" type="slidenum">
              <a:rPr lang="en-US" smtClean="0"/>
              <a:t>‹#›</a:t>
            </a:fld>
            <a:endParaRPr lang="en-US"/>
          </a:p>
        </p:txBody>
      </p:sp>
      <p:sp>
        <p:nvSpPr>
          <p:cNvPr id="8" name="Text Placeholder 7">
            <a:extLst>
              <a:ext uri="{FF2B5EF4-FFF2-40B4-BE49-F238E27FC236}">
                <a16:creationId xmlns:a16="http://schemas.microsoft.com/office/drawing/2014/main" id="{FB28EF88-3EC5-54A4-7332-CAD245E3C9B6}"/>
              </a:ext>
            </a:extLst>
          </p:cNvPr>
          <p:cNvSpPr>
            <a:spLocks noGrp="1"/>
          </p:cNvSpPr>
          <p:nvPr>
            <p:ph type="body" sz="quarter" idx="13" hasCustomPrompt="1"/>
          </p:nvPr>
        </p:nvSpPr>
        <p:spPr>
          <a:xfrm>
            <a:off x="3997325" y="322320"/>
            <a:ext cx="3575050" cy="318267"/>
          </a:xfrm>
        </p:spPr>
        <p:txBody>
          <a:bodyPr/>
          <a:lstStyle>
            <a:lvl1pPr marL="0" indent="0" algn="r">
              <a:buNone/>
              <a:defRPr>
                <a:solidFill>
                  <a:schemeClr val="bg1"/>
                </a:solidFill>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r>
              <a:rPr lang="en-US" dirty="0"/>
              <a:t>Slide Title</a:t>
            </a:r>
          </a:p>
        </p:txBody>
      </p:sp>
    </p:spTree>
    <p:extLst>
      <p:ext uri="{BB962C8B-B14F-4D97-AF65-F5344CB8AC3E}">
        <p14:creationId xmlns:p14="http://schemas.microsoft.com/office/powerpoint/2010/main" val="4084870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CEC55-4C74-EDEC-1928-56034ED14E52}"/>
              </a:ext>
            </a:extLst>
          </p:cNvPr>
          <p:cNvSpPr>
            <a:spLocks noGrp="1"/>
          </p:cNvSpPr>
          <p:nvPr>
            <p:ph type="title"/>
          </p:nvPr>
        </p:nvSpPr>
        <p:spPr>
          <a:xfrm>
            <a:off x="214313" y="1011237"/>
            <a:ext cx="782300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94E3D4-F895-D4F8-7C41-86D0C3874330}"/>
              </a:ext>
            </a:extLst>
          </p:cNvPr>
          <p:cNvSpPr>
            <a:spLocks noGrp="1"/>
          </p:cNvSpPr>
          <p:nvPr>
            <p:ph type="body" idx="1"/>
          </p:nvPr>
        </p:nvSpPr>
        <p:spPr>
          <a:xfrm>
            <a:off x="214313" y="2370931"/>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2E60679-75AB-0B8E-9AFE-8DEEB8F6BA87}"/>
              </a:ext>
            </a:extLst>
          </p:cNvPr>
          <p:cNvSpPr>
            <a:spLocks noGrp="1"/>
          </p:cNvSpPr>
          <p:nvPr>
            <p:ph sz="half" idx="2"/>
          </p:nvPr>
        </p:nvSpPr>
        <p:spPr>
          <a:xfrm>
            <a:off x="214313" y="3194844"/>
            <a:ext cx="3868340" cy="277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05827BE-2089-2649-1335-D432B118F834}"/>
              </a:ext>
            </a:extLst>
          </p:cNvPr>
          <p:cNvSpPr>
            <a:spLocks noGrp="1"/>
          </p:cNvSpPr>
          <p:nvPr>
            <p:ph type="body" sz="quarter" idx="3"/>
          </p:nvPr>
        </p:nvSpPr>
        <p:spPr>
          <a:xfrm>
            <a:off x="4149923" y="2377282"/>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CBB0EDD-87BD-A90E-4462-B007A3080DE6}"/>
              </a:ext>
            </a:extLst>
          </p:cNvPr>
          <p:cNvSpPr>
            <a:spLocks noGrp="1"/>
          </p:cNvSpPr>
          <p:nvPr>
            <p:ph sz="quarter" idx="4"/>
          </p:nvPr>
        </p:nvSpPr>
        <p:spPr>
          <a:xfrm>
            <a:off x="4149923" y="3201194"/>
            <a:ext cx="3887391" cy="277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C3468AA-5C2B-B079-8731-0BD4B8BEB826}"/>
              </a:ext>
            </a:extLst>
          </p:cNvPr>
          <p:cNvSpPr>
            <a:spLocks noGrp="1"/>
          </p:cNvSpPr>
          <p:nvPr>
            <p:ph type="dt" sz="half" idx="10"/>
          </p:nvPr>
        </p:nvSpPr>
        <p:spPr/>
        <p:txBody>
          <a:bodyPr/>
          <a:lstStyle/>
          <a:p>
            <a:r>
              <a:rPr lang="en-US"/>
              <a:t>Date</a:t>
            </a:r>
          </a:p>
        </p:txBody>
      </p:sp>
      <p:sp>
        <p:nvSpPr>
          <p:cNvPr id="8" name="Footer Placeholder 7">
            <a:extLst>
              <a:ext uri="{FF2B5EF4-FFF2-40B4-BE49-F238E27FC236}">
                <a16:creationId xmlns:a16="http://schemas.microsoft.com/office/drawing/2014/main" id="{BD154972-710C-1376-A54C-74ED583F09A2}"/>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id="{5B391596-3A56-38F9-4C64-4BE1551E4254}"/>
              </a:ext>
            </a:extLst>
          </p:cNvPr>
          <p:cNvSpPr>
            <a:spLocks noGrp="1"/>
          </p:cNvSpPr>
          <p:nvPr>
            <p:ph type="sldNum" sz="quarter" idx="12"/>
          </p:nvPr>
        </p:nvSpPr>
        <p:spPr/>
        <p:txBody>
          <a:bodyPr/>
          <a:lstStyle/>
          <a:p>
            <a:fld id="{5874D6C6-B3A5-4F2C-A6BF-E3D57C3A1219}" type="slidenum">
              <a:rPr lang="en-US" smtClean="0"/>
              <a:t>‹#›</a:t>
            </a:fld>
            <a:endParaRPr lang="en-US"/>
          </a:p>
        </p:txBody>
      </p:sp>
      <p:sp>
        <p:nvSpPr>
          <p:cNvPr id="10" name="Text Placeholder 7">
            <a:extLst>
              <a:ext uri="{FF2B5EF4-FFF2-40B4-BE49-F238E27FC236}">
                <a16:creationId xmlns:a16="http://schemas.microsoft.com/office/drawing/2014/main" id="{1B59C000-96B7-1B08-801D-344D6AF15A4C}"/>
              </a:ext>
            </a:extLst>
          </p:cNvPr>
          <p:cNvSpPr>
            <a:spLocks noGrp="1"/>
          </p:cNvSpPr>
          <p:nvPr>
            <p:ph type="body" sz="quarter" idx="13" hasCustomPrompt="1"/>
          </p:nvPr>
        </p:nvSpPr>
        <p:spPr>
          <a:xfrm>
            <a:off x="3997325" y="322320"/>
            <a:ext cx="3575050" cy="318267"/>
          </a:xfrm>
        </p:spPr>
        <p:txBody>
          <a:bodyPr/>
          <a:lstStyle>
            <a:lvl1pPr marL="0" indent="0" algn="r">
              <a:buNone/>
              <a:defRPr>
                <a:solidFill>
                  <a:schemeClr val="bg1"/>
                </a:solidFill>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r>
              <a:rPr lang="en-US" dirty="0"/>
              <a:t>Slide Title</a:t>
            </a:r>
          </a:p>
        </p:txBody>
      </p:sp>
    </p:spTree>
    <p:extLst>
      <p:ext uri="{BB962C8B-B14F-4D97-AF65-F5344CB8AC3E}">
        <p14:creationId xmlns:p14="http://schemas.microsoft.com/office/powerpoint/2010/main" val="588376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7DA89-4D48-DC78-A89D-633D36536A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E145BA-8B42-56A3-3C47-E7B7C9A271D2}"/>
              </a:ext>
            </a:extLst>
          </p:cNvPr>
          <p:cNvSpPr>
            <a:spLocks noGrp="1"/>
          </p:cNvSpPr>
          <p:nvPr>
            <p:ph type="dt" sz="half" idx="10"/>
          </p:nvPr>
        </p:nvSpPr>
        <p:spPr/>
        <p:txBody>
          <a:bodyPr/>
          <a:lstStyle/>
          <a:p>
            <a:r>
              <a:rPr lang="en-US"/>
              <a:t>Date</a:t>
            </a:r>
          </a:p>
        </p:txBody>
      </p:sp>
      <p:sp>
        <p:nvSpPr>
          <p:cNvPr id="4" name="Footer Placeholder 3">
            <a:extLst>
              <a:ext uri="{FF2B5EF4-FFF2-40B4-BE49-F238E27FC236}">
                <a16:creationId xmlns:a16="http://schemas.microsoft.com/office/drawing/2014/main" id="{57786EA5-25CA-2027-642C-6DFD0DA8B6D0}"/>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722ACD6C-119F-47F5-68D2-317CA215C9B2}"/>
              </a:ext>
            </a:extLst>
          </p:cNvPr>
          <p:cNvSpPr>
            <a:spLocks noGrp="1"/>
          </p:cNvSpPr>
          <p:nvPr>
            <p:ph type="sldNum" sz="quarter" idx="12"/>
          </p:nvPr>
        </p:nvSpPr>
        <p:spPr/>
        <p:txBody>
          <a:bodyPr/>
          <a:lstStyle/>
          <a:p>
            <a:fld id="{5874D6C6-B3A5-4F2C-A6BF-E3D57C3A1219}" type="slidenum">
              <a:rPr lang="en-US" smtClean="0"/>
              <a:t>‹#›</a:t>
            </a:fld>
            <a:endParaRPr lang="en-US"/>
          </a:p>
        </p:txBody>
      </p:sp>
      <p:sp>
        <p:nvSpPr>
          <p:cNvPr id="6" name="Text Placeholder 7">
            <a:extLst>
              <a:ext uri="{FF2B5EF4-FFF2-40B4-BE49-F238E27FC236}">
                <a16:creationId xmlns:a16="http://schemas.microsoft.com/office/drawing/2014/main" id="{5AC21A75-3107-123A-C291-48DDDCC31F26}"/>
              </a:ext>
            </a:extLst>
          </p:cNvPr>
          <p:cNvSpPr>
            <a:spLocks noGrp="1"/>
          </p:cNvSpPr>
          <p:nvPr>
            <p:ph type="body" sz="quarter" idx="13" hasCustomPrompt="1"/>
          </p:nvPr>
        </p:nvSpPr>
        <p:spPr>
          <a:xfrm>
            <a:off x="3997325" y="322320"/>
            <a:ext cx="3575050" cy="318267"/>
          </a:xfrm>
        </p:spPr>
        <p:txBody>
          <a:bodyPr/>
          <a:lstStyle>
            <a:lvl1pPr marL="0" indent="0" algn="r">
              <a:buNone/>
              <a:defRPr>
                <a:solidFill>
                  <a:schemeClr val="bg1"/>
                </a:solidFill>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r>
              <a:rPr lang="en-US" dirty="0"/>
              <a:t>Slide Title</a:t>
            </a:r>
          </a:p>
        </p:txBody>
      </p:sp>
    </p:spTree>
    <p:extLst>
      <p:ext uri="{BB962C8B-B14F-4D97-AF65-F5344CB8AC3E}">
        <p14:creationId xmlns:p14="http://schemas.microsoft.com/office/powerpoint/2010/main" val="2212833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25C4E0-453F-E17F-87E5-C55BDC08E37E}"/>
              </a:ext>
            </a:extLst>
          </p:cNvPr>
          <p:cNvSpPr>
            <a:spLocks noGrp="1"/>
          </p:cNvSpPr>
          <p:nvPr>
            <p:ph type="dt" sz="half" idx="10"/>
          </p:nvPr>
        </p:nvSpPr>
        <p:spPr/>
        <p:txBody>
          <a:bodyPr/>
          <a:lstStyle/>
          <a:p>
            <a:r>
              <a:rPr lang="en-US"/>
              <a:t>Date</a:t>
            </a:r>
          </a:p>
        </p:txBody>
      </p:sp>
      <p:sp>
        <p:nvSpPr>
          <p:cNvPr id="3" name="Footer Placeholder 2">
            <a:extLst>
              <a:ext uri="{FF2B5EF4-FFF2-40B4-BE49-F238E27FC236}">
                <a16:creationId xmlns:a16="http://schemas.microsoft.com/office/drawing/2014/main" id="{C142E468-9950-D5B3-08B9-4C00AEE0206B}"/>
              </a:ext>
            </a:extLst>
          </p:cNvPr>
          <p:cNvSpPr>
            <a:spLocks noGrp="1"/>
          </p:cNvSpPr>
          <p:nvPr>
            <p:ph type="ftr" sz="quarter" idx="11"/>
          </p:nvPr>
        </p:nvSpPr>
        <p:spPr/>
        <p:txBody>
          <a:bodyPr/>
          <a:lstStyle/>
          <a:p>
            <a:r>
              <a:rPr lang="en-US"/>
              <a:t>Presentation Title</a:t>
            </a:r>
          </a:p>
        </p:txBody>
      </p:sp>
      <p:sp>
        <p:nvSpPr>
          <p:cNvPr id="4" name="Slide Number Placeholder 3">
            <a:extLst>
              <a:ext uri="{FF2B5EF4-FFF2-40B4-BE49-F238E27FC236}">
                <a16:creationId xmlns:a16="http://schemas.microsoft.com/office/drawing/2014/main" id="{BAAC8370-E475-0726-DE1B-0417EBA89F97}"/>
              </a:ext>
            </a:extLst>
          </p:cNvPr>
          <p:cNvSpPr>
            <a:spLocks noGrp="1"/>
          </p:cNvSpPr>
          <p:nvPr>
            <p:ph type="sldNum" sz="quarter" idx="12"/>
          </p:nvPr>
        </p:nvSpPr>
        <p:spPr/>
        <p:txBody>
          <a:bodyPr/>
          <a:lstStyle/>
          <a:p>
            <a:fld id="{5874D6C6-B3A5-4F2C-A6BF-E3D57C3A1219}" type="slidenum">
              <a:rPr lang="en-US" smtClean="0"/>
              <a:t>‹#›</a:t>
            </a:fld>
            <a:endParaRPr lang="en-US"/>
          </a:p>
        </p:txBody>
      </p:sp>
      <p:sp>
        <p:nvSpPr>
          <p:cNvPr id="5" name="Text Placeholder 7">
            <a:extLst>
              <a:ext uri="{FF2B5EF4-FFF2-40B4-BE49-F238E27FC236}">
                <a16:creationId xmlns:a16="http://schemas.microsoft.com/office/drawing/2014/main" id="{3C24A4F3-B54E-F045-4843-4678AEF589AD}"/>
              </a:ext>
            </a:extLst>
          </p:cNvPr>
          <p:cNvSpPr>
            <a:spLocks noGrp="1"/>
          </p:cNvSpPr>
          <p:nvPr>
            <p:ph type="body" sz="quarter" idx="13" hasCustomPrompt="1"/>
          </p:nvPr>
        </p:nvSpPr>
        <p:spPr>
          <a:xfrm>
            <a:off x="3997325" y="322320"/>
            <a:ext cx="3575050" cy="318267"/>
          </a:xfrm>
        </p:spPr>
        <p:txBody>
          <a:bodyPr/>
          <a:lstStyle>
            <a:lvl1pPr marL="0" indent="0" algn="r">
              <a:buNone/>
              <a:defRPr>
                <a:solidFill>
                  <a:schemeClr val="bg1"/>
                </a:solidFill>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r>
              <a:rPr lang="en-US" dirty="0"/>
              <a:t>Slide Title</a:t>
            </a:r>
          </a:p>
        </p:txBody>
      </p:sp>
    </p:spTree>
    <p:extLst>
      <p:ext uri="{BB962C8B-B14F-4D97-AF65-F5344CB8AC3E}">
        <p14:creationId xmlns:p14="http://schemas.microsoft.com/office/powerpoint/2010/main" val="3480779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63044-967B-1C89-7F80-C4925D7194C3}"/>
              </a:ext>
            </a:extLst>
          </p:cNvPr>
          <p:cNvSpPr>
            <a:spLocks noGrp="1"/>
          </p:cNvSpPr>
          <p:nvPr>
            <p:ph type="title"/>
          </p:nvPr>
        </p:nvSpPr>
        <p:spPr>
          <a:xfrm>
            <a:off x="330398" y="1017588"/>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C1BA016-2BB9-3398-E4B5-CB1994C2ECEF}"/>
              </a:ext>
            </a:extLst>
          </p:cNvPr>
          <p:cNvSpPr>
            <a:spLocks noGrp="1"/>
          </p:cNvSpPr>
          <p:nvPr>
            <p:ph idx="1"/>
          </p:nvPr>
        </p:nvSpPr>
        <p:spPr>
          <a:xfrm>
            <a:off x="3373041" y="1017589"/>
            <a:ext cx="4629150" cy="4873625"/>
          </a:xfrm>
        </p:spPr>
        <p:txBody>
          <a:bodyPr>
            <a:normAutofit/>
          </a:bodyPr>
          <a:lstStyle>
            <a:lvl1pPr>
              <a:defRPr sz="1800"/>
            </a:lvl1pPr>
            <a:lvl2pPr>
              <a:defRPr sz="1800"/>
            </a:lvl2pPr>
            <a:lvl3pPr>
              <a:defRPr sz="1800"/>
            </a:lvl3pPr>
            <a:lvl4pPr>
              <a:defRPr sz="1800"/>
            </a:lvl4pPr>
            <a:lvl5pPr>
              <a:defRPr sz="18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7C71538-7DCD-BCFA-A8A0-0350D2105194}"/>
              </a:ext>
            </a:extLst>
          </p:cNvPr>
          <p:cNvSpPr>
            <a:spLocks noGrp="1"/>
          </p:cNvSpPr>
          <p:nvPr>
            <p:ph type="body" sz="half" idx="2"/>
          </p:nvPr>
        </p:nvSpPr>
        <p:spPr>
          <a:xfrm>
            <a:off x="332780" y="2706688"/>
            <a:ext cx="2949178" cy="315436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6D8DDA4-B5FD-02B7-A18F-82AD3895A94D}"/>
              </a:ext>
            </a:extLst>
          </p:cNvPr>
          <p:cNvSpPr>
            <a:spLocks noGrp="1"/>
          </p:cNvSpPr>
          <p:nvPr>
            <p:ph type="dt" sz="half" idx="10"/>
          </p:nvPr>
        </p:nvSpPr>
        <p:spPr/>
        <p:txBody>
          <a:bodyPr/>
          <a:lstStyle/>
          <a:p>
            <a:r>
              <a:rPr lang="en-US"/>
              <a:t>Date</a:t>
            </a:r>
          </a:p>
        </p:txBody>
      </p:sp>
      <p:sp>
        <p:nvSpPr>
          <p:cNvPr id="6" name="Footer Placeholder 5">
            <a:extLst>
              <a:ext uri="{FF2B5EF4-FFF2-40B4-BE49-F238E27FC236}">
                <a16:creationId xmlns:a16="http://schemas.microsoft.com/office/drawing/2014/main" id="{9C70AF9F-B997-5D36-6677-9F0A7A566118}"/>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09D3E6FF-5630-5934-C1BE-7C20C7D5AC86}"/>
              </a:ext>
            </a:extLst>
          </p:cNvPr>
          <p:cNvSpPr>
            <a:spLocks noGrp="1"/>
          </p:cNvSpPr>
          <p:nvPr>
            <p:ph type="sldNum" sz="quarter" idx="12"/>
          </p:nvPr>
        </p:nvSpPr>
        <p:spPr/>
        <p:txBody>
          <a:bodyPr/>
          <a:lstStyle/>
          <a:p>
            <a:fld id="{5874D6C6-B3A5-4F2C-A6BF-E3D57C3A1219}" type="slidenum">
              <a:rPr lang="en-US" smtClean="0"/>
              <a:t>‹#›</a:t>
            </a:fld>
            <a:endParaRPr lang="en-US"/>
          </a:p>
        </p:txBody>
      </p:sp>
      <p:sp>
        <p:nvSpPr>
          <p:cNvPr id="8" name="Text Placeholder 7">
            <a:extLst>
              <a:ext uri="{FF2B5EF4-FFF2-40B4-BE49-F238E27FC236}">
                <a16:creationId xmlns:a16="http://schemas.microsoft.com/office/drawing/2014/main" id="{7863BB6F-48CF-711A-FBC6-5031E03273A7}"/>
              </a:ext>
            </a:extLst>
          </p:cNvPr>
          <p:cNvSpPr>
            <a:spLocks noGrp="1"/>
          </p:cNvSpPr>
          <p:nvPr>
            <p:ph type="body" sz="quarter" idx="13" hasCustomPrompt="1"/>
          </p:nvPr>
        </p:nvSpPr>
        <p:spPr>
          <a:xfrm>
            <a:off x="3997325" y="322320"/>
            <a:ext cx="3575050" cy="318267"/>
          </a:xfrm>
        </p:spPr>
        <p:txBody>
          <a:bodyPr/>
          <a:lstStyle>
            <a:lvl1pPr marL="0" indent="0" algn="r">
              <a:buNone/>
              <a:defRPr>
                <a:solidFill>
                  <a:schemeClr val="bg1"/>
                </a:solidFill>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r>
              <a:rPr lang="en-US" dirty="0"/>
              <a:t>Slide Title</a:t>
            </a:r>
          </a:p>
        </p:txBody>
      </p:sp>
    </p:spTree>
    <p:extLst>
      <p:ext uri="{BB962C8B-B14F-4D97-AF65-F5344CB8AC3E}">
        <p14:creationId xmlns:p14="http://schemas.microsoft.com/office/powerpoint/2010/main" val="262739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BE0BB-8257-026C-01E4-33C0C9E0C1E1}"/>
              </a:ext>
            </a:extLst>
          </p:cNvPr>
          <p:cNvSpPr>
            <a:spLocks noGrp="1"/>
          </p:cNvSpPr>
          <p:nvPr>
            <p:ph type="title"/>
          </p:nvPr>
        </p:nvSpPr>
        <p:spPr>
          <a:xfrm>
            <a:off x="332780" y="1062832"/>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EE0720C-BF26-7232-D9F1-D465960A447A}"/>
              </a:ext>
            </a:extLst>
          </p:cNvPr>
          <p:cNvSpPr>
            <a:spLocks noGrp="1"/>
          </p:cNvSpPr>
          <p:nvPr>
            <p:ph type="pic" idx="1"/>
          </p:nvPr>
        </p:nvSpPr>
        <p:spPr>
          <a:xfrm>
            <a:off x="3401616" y="1081882"/>
            <a:ext cx="4629150" cy="479821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EE3609A4-2100-9478-1433-3D4F78AA0F71}"/>
              </a:ext>
            </a:extLst>
          </p:cNvPr>
          <p:cNvSpPr>
            <a:spLocks noGrp="1"/>
          </p:cNvSpPr>
          <p:nvPr>
            <p:ph type="body" sz="half" idx="2"/>
          </p:nvPr>
        </p:nvSpPr>
        <p:spPr>
          <a:xfrm>
            <a:off x="332779" y="2830512"/>
            <a:ext cx="2949178" cy="3049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2DFE8F6-3BAB-47CA-7ECA-315504C857AF}"/>
              </a:ext>
            </a:extLst>
          </p:cNvPr>
          <p:cNvSpPr>
            <a:spLocks noGrp="1"/>
          </p:cNvSpPr>
          <p:nvPr>
            <p:ph type="dt" sz="half" idx="10"/>
          </p:nvPr>
        </p:nvSpPr>
        <p:spPr/>
        <p:txBody>
          <a:bodyPr/>
          <a:lstStyle/>
          <a:p>
            <a:r>
              <a:rPr lang="en-US"/>
              <a:t>Date</a:t>
            </a:r>
          </a:p>
        </p:txBody>
      </p:sp>
      <p:sp>
        <p:nvSpPr>
          <p:cNvPr id="6" name="Footer Placeholder 5">
            <a:extLst>
              <a:ext uri="{FF2B5EF4-FFF2-40B4-BE49-F238E27FC236}">
                <a16:creationId xmlns:a16="http://schemas.microsoft.com/office/drawing/2014/main" id="{9D85A2D6-3BD9-34B6-6451-6BF72C915DEA}"/>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CF0A882B-BB73-5375-404E-96803F1A8351}"/>
              </a:ext>
            </a:extLst>
          </p:cNvPr>
          <p:cNvSpPr>
            <a:spLocks noGrp="1"/>
          </p:cNvSpPr>
          <p:nvPr>
            <p:ph type="sldNum" sz="quarter" idx="12"/>
          </p:nvPr>
        </p:nvSpPr>
        <p:spPr/>
        <p:txBody>
          <a:bodyPr/>
          <a:lstStyle/>
          <a:p>
            <a:fld id="{5874D6C6-B3A5-4F2C-A6BF-E3D57C3A1219}" type="slidenum">
              <a:rPr lang="en-US" smtClean="0"/>
              <a:t>‹#›</a:t>
            </a:fld>
            <a:endParaRPr lang="en-US"/>
          </a:p>
        </p:txBody>
      </p:sp>
      <p:sp>
        <p:nvSpPr>
          <p:cNvPr id="8" name="Text Placeholder 7">
            <a:extLst>
              <a:ext uri="{FF2B5EF4-FFF2-40B4-BE49-F238E27FC236}">
                <a16:creationId xmlns:a16="http://schemas.microsoft.com/office/drawing/2014/main" id="{DA8324F4-DAFC-E711-84C0-AC016513F8E4}"/>
              </a:ext>
            </a:extLst>
          </p:cNvPr>
          <p:cNvSpPr>
            <a:spLocks noGrp="1"/>
          </p:cNvSpPr>
          <p:nvPr>
            <p:ph type="body" sz="quarter" idx="13" hasCustomPrompt="1"/>
          </p:nvPr>
        </p:nvSpPr>
        <p:spPr>
          <a:xfrm>
            <a:off x="3997325" y="322320"/>
            <a:ext cx="3575050" cy="318267"/>
          </a:xfrm>
        </p:spPr>
        <p:txBody>
          <a:bodyPr/>
          <a:lstStyle>
            <a:lvl1pPr marL="0" indent="0" algn="r">
              <a:buNone/>
              <a:defRPr>
                <a:solidFill>
                  <a:schemeClr val="bg1"/>
                </a:solidFill>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r>
              <a:rPr lang="en-US" dirty="0"/>
              <a:t>Slide Title</a:t>
            </a:r>
          </a:p>
        </p:txBody>
      </p:sp>
    </p:spTree>
    <p:extLst>
      <p:ext uri="{BB962C8B-B14F-4D97-AF65-F5344CB8AC3E}">
        <p14:creationId xmlns:p14="http://schemas.microsoft.com/office/powerpoint/2010/main" val="3700510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F38217-3114-F3B3-6618-21E954C8E04F}"/>
              </a:ext>
            </a:extLst>
          </p:cNvPr>
          <p:cNvSpPr>
            <a:spLocks noGrp="1"/>
          </p:cNvSpPr>
          <p:nvPr>
            <p:ph type="title"/>
          </p:nvPr>
        </p:nvSpPr>
        <p:spPr>
          <a:xfrm>
            <a:off x="342900" y="1084263"/>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60029FA-3321-26C1-752A-66D61C341FCD}"/>
              </a:ext>
            </a:extLst>
          </p:cNvPr>
          <p:cNvSpPr>
            <a:spLocks noGrp="1"/>
          </p:cNvSpPr>
          <p:nvPr>
            <p:ph type="body" idx="1"/>
          </p:nvPr>
        </p:nvSpPr>
        <p:spPr>
          <a:xfrm>
            <a:off x="342900" y="2568575"/>
            <a:ext cx="7886700" cy="32432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3E6243D-5088-7AA8-632D-6B5040A3555B}"/>
              </a:ext>
            </a:extLst>
          </p:cNvPr>
          <p:cNvSpPr>
            <a:spLocks noGrp="1"/>
          </p:cNvSpPr>
          <p:nvPr>
            <p:ph type="dt" sz="half" idx="2"/>
          </p:nvPr>
        </p:nvSpPr>
        <p:spPr>
          <a:xfrm>
            <a:off x="342659" y="6380922"/>
            <a:ext cx="1385888" cy="257382"/>
          </a:xfrm>
          <a:prstGeom prst="rect">
            <a:avLst/>
          </a:prstGeom>
        </p:spPr>
        <p:txBody>
          <a:bodyPr vert="horz" lIns="91440" tIns="45720" rIns="91440" bIns="45720" rtlCol="0" anchor="ctr"/>
          <a:lstStyle>
            <a:lvl1pPr algn="l">
              <a:defRPr sz="900" b="0" i="0">
                <a:solidFill>
                  <a:schemeClr val="bg1"/>
                </a:solidFill>
                <a:latin typeface="Helvetica" pitchFamily="2" charset="0"/>
              </a:defRPr>
            </a:lvl1pPr>
          </a:lstStyle>
          <a:p>
            <a:r>
              <a:rPr lang="en-US" dirty="0"/>
              <a:t>Date</a:t>
            </a:r>
          </a:p>
        </p:txBody>
      </p:sp>
      <p:sp>
        <p:nvSpPr>
          <p:cNvPr id="5" name="Footer Placeholder 4">
            <a:extLst>
              <a:ext uri="{FF2B5EF4-FFF2-40B4-BE49-F238E27FC236}">
                <a16:creationId xmlns:a16="http://schemas.microsoft.com/office/drawing/2014/main" id="{42BE79A9-24EC-EBCC-93CB-A95B4268E76C}"/>
              </a:ext>
            </a:extLst>
          </p:cNvPr>
          <p:cNvSpPr>
            <a:spLocks noGrp="1"/>
          </p:cNvSpPr>
          <p:nvPr>
            <p:ph type="ftr" sz="quarter" idx="3"/>
          </p:nvPr>
        </p:nvSpPr>
        <p:spPr>
          <a:xfrm>
            <a:off x="2743200" y="6380922"/>
            <a:ext cx="3086100" cy="257382"/>
          </a:xfrm>
          <a:prstGeom prst="rect">
            <a:avLst/>
          </a:prstGeom>
        </p:spPr>
        <p:txBody>
          <a:bodyPr vert="horz" lIns="91440" tIns="45720" rIns="91440" bIns="45720" rtlCol="0" anchor="ctr"/>
          <a:lstStyle>
            <a:lvl1pPr algn="ctr">
              <a:defRPr sz="900" b="0" i="0">
                <a:solidFill>
                  <a:schemeClr val="bg1"/>
                </a:solidFill>
                <a:latin typeface="Helvetica" pitchFamily="2" charset="0"/>
              </a:defRPr>
            </a:lvl1pPr>
          </a:lstStyle>
          <a:p>
            <a:r>
              <a:rPr lang="en-US" dirty="0"/>
              <a:t>Presentation Title</a:t>
            </a:r>
          </a:p>
        </p:txBody>
      </p:sp>
      <p:sp>
        <p:nvSpPr>
          <p:cNvPr id="6" name="Slide Number Placeholder 5">
            <a:extLst>
              <a:ext uri="{FF2B5EF4-FFF2-40B4-BE49-F238E27FC236}">
                <a16:creationId xmlns:a16="http://schemas.microsoft.com/office/drawing/2014/main" id="{03DE3D14-D788-3D31-B637-6DD17834B35F}"/>
              </a:ext>
            </a:extLst>
          </p:cNvPr>
          <p:cNvSpPr>
            <a:spLocks noGrp="1"/>
          </p:cNvSpPr>
          <p:nvPr>
            <p:ph type="sldNum" sz="quarter" idx="4"/>
          </p:nvPr>
        </p:nvSpPr>
        <p:spPr>
          <a:xfrm>
            <a:off x="6472718" y="6380923"/>
            <a:ext cx="1028299" cy="257382"/>
          </a:xfrm>
          <a:prstGeom prst="rect">
            <a:avLst/>
          </a:prstGeom>
        </p:spPr>
        <p:txBody>
          <a:bodyPr vert="horz" lIns="91440" tIns="45720" rIns="91440" bIns="45720" rtlCol="0" anchor="ctr"/>
          <a:lstStyle>
            <a:lvl1pPr algn="r">
              <a:defRPr sz="900" b="0" i="0">
                <a:solidFill>
                  <a:schemeClr val="bg1"/>
                </a:solidFill>
                <a:latin typeface="Helvetica" pitchFamily="2" charset="0"/>
              </a:defRPr>
            </a:lvl1pPr>
          </a:lstStyle>
          <a:p>
            <a:fld id="{213D27AB-2F89-4A61-9ED6-D01A0C23772D}" type="slidenum">
              <a:rPr lang="en-US" smtClean="0"/>
              <a:pPr/>
              <a:t>‹#›</a:t>
            </a:fld>
            <a:endParaRPr lang="en-US" dirty="0"/>
          </a:p>
        </p:txBody>
      </p:sp>
    </p:spTree>
    <p:extLst>
      <p:ext uri="{BB962C8B-B14F-4D97-AF65-F5344CB8AC3E}">
        <p14:creationId xmlns:p14="http://schemas.microsoft.com/office/powerpoint/2010/main" val="13493501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2" r:id="rId11"/>
    <p:sldLayoutId id="2147483659" r:id="rId12"/>
    <p:sldLayoutId id="2147483660" r:id="rId13"/>
    <p:sldLayoutId id="2147483661" r:id="rId14"/>
  </p:sldLayoutIdLst>
  <p:hf hdr="0"/>
  <p:txStyles>
    <p:titleStyle>
      <a:lvl1pPr algn="ctr" defTabSz="685800" rtl="0" eaLnBrk="1" latinLnBrk="0" hangingPunct="1">
        <a:lnSpc>
          <a:spcPct val="90000"/>
        </a:lnSpc>
        <a:spcBef>
          <a:spcPct val="0"/>
        </a:spcBef>
        <a:buNone/>
        <a:defRPr sz="2800" b="0" i="0" kern="1200">
          <a:solidFill>
            <a:schemeClr val="tx1"/>
          </a:solidFill>
          <a:latin typeface="Helvetica Light" panose="020B0403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s://ihavetouchedthesky.blogspot.com/2013/08/roles-rules-and-relationships.html"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litfl.com/baby-tim-cries/" TargetMode="External"/><Relationship Id="rId7" Type="http://schemas.openxmlformats.org/officeDocument/2006/relationships/image" Target="../media/image7.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hyperlink" Target="https://quotewit.blogspot.com/2014/01/smile-quotes.html" TargetMode="Externa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hyperlink" Target="https://svgsilh.com/image/303321.html" TargetMode="External"/><Relationship Id="rId4" Type="http://schemas.openxmlformats.org/officeDocument/2006/relationships/image" Target="../media/image27.sv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9.xml.rels><?xml version="1.0" encoding="UTF-8" standalone="yes"?>
<Relationships xmlns="http://schemas.openxmlformats.org/package/2006/relationships"><Relationship Id="rId3" Type="http://schemas.openxmlformats.org/officeDocument/2006/relationships/hyperlink" Target="https://clavesliderazgoresponsable.blogspot.com/2018/05/" TargetMode="External"/><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customXml" Target="../ink/ink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ewborn baby boy football photography | Baby boy football, Baby boy ...">
            <a:extLst>
              <a:ext uri="{FF2B5EF4-FFF2-40B4-BE49-F238E27FC236}">
                <a16:creationId xmlns:a16="http://schemas.microsoft.com/office/drawing/2014/main" id="{A8E6B4E4-B7F6-3D6A-5D24-C8510A5BC174}"/>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334753" y="906588"/>
            <a:ext cx="7810124" cy="52067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8F405A8-4C00-38C4-3D35-28D368FD3579}"/>
              </a:ext>
            </a:extLst>
          </p:cNvPr>
          <p:cNvSpPr>
            <a:spLocks noGrp="1"/>
          </p:cNvSpPr>
          <p:nvPr>
            <p:ph type="ctrTitle"/>
          </p:nvPr>
        </p:nvSpPr>
        <p:spPr>
          <a:xfrm>
            <a:off x="478630" y="1486045"/>
            <a:ext cx="7522369" cy="2387600"/>
          </a:xfrm>
        </p:spPr>
        <p:txBody>
          <a:bodyPr/>
          <a:lstStyle/>
          <a:p>
            <a:r>
              <a:rPr lang="en-US" b="1" dirty="0">
                <a:solidFill>
                  <a:schemeClr val="tx1">
                    <a:lumMod val="50000"/>
                  </a:schemeClr>
                </a:solidFill>
              </a:rPr>
              <a:t>Tackling Transition </a:t>
            </a:r>
            <a:br>
              <a:rPr lang="en-US" b="1" dirty="0">
                <a:solidFill>
                  <a:schemeClr val="tx1">
                    <a:lumMod val="50000"/>
                  </a:schemeClr>
                </a:solidFill>
              </a:rPr>
            </a:br>
            <a:r>
              <a:rPr lang="en-US" b="1" dirty="0">
                <a:solidFill>
                  <a:schemeClr val="tx1">
                    <a:lumMod val="50000"/>
                  </a:schemeClr>
                </a:solidFill>
              </a:rPr>
              <a:t>and Related TRAC-IT Documentation</a:t>
            </a:r>
          </a:p>
        </p:txBody>
      </p:sp>
      <p:sp>
        <p:nvSpPr>
          <p:cNvPr id="3" name="Subtitle 2">
            <a:extLst>
              <a:ext uri="{FF2B5EF4-FFF2-40B4-BE49-F238E27FC236}">
                <a16:creationId xmlns:a16="http://schemas.microsoft.com/office/drawing/2014/main" id="{5AABB42A-43E5-3956-FCE8-D06F06E350F5}"/>
              </a:ext>
            </a:extLst>
          </p:cNvPr>
          <p:cNvSpPr>
            <a:spLocks noGrp="1"/>
          </p:cNvSpPr>
          <p:nvPr>
            <p:ph type="subTitle" idx="1"/>
          </p:nvPr>
        </p:nvSpPr>
        <p:spPr>
          <a:xfrm>
            <a:off x="5449313" y="5428945"/>
            <a:ext cx="2560085" cy="613384"/>
          </a:xfrm>
        </p:spPr>
        <p:txBody>
          <a:bodyPr>
            <a:normAutofit fontScale="92500" lnSpcReduction="10000"/>
          </a:bodyPr>
          <a:lstStyle/>
          <a:p>
            <a:r>
              <a:rPr lang="en-US" dirty="0">
                <a:solidFill>
                  <a:schemeClr val="tx1">
                    <a:lumMod val="50000"/>
                  </a:schemeClr>
                </a:solidFill>
              </a:rPr>
              <a:t>Kyla Patterson </a:t>
            </a:r>
          </a:p>
          <a:p>
            <a:r>
              <a:rPr lang="en-US" dirty="0">
                <a:solidFill>
                  <a:schemeClr val="tx1">
                    <a:lumMod val="50000"/>
                  </a:schemeClr>
                </a:solidFill>
              </a:rPr>
              <a:t>December 16, 2024</a:t>
            </a:r>
          </a:p>
        </p:txBody>
      </p:sp>
      <p:sp>
        <p:nvSpPr>
          <p:cNvPr id="6" name="Slide Number Placeholder 5">
            <a:extLst>
              <a:ext uri="{FF2B5EF4-FFF2-40B4-BE49-F238E27FC236}">
                <a16:creationId xmlns:a16="http://schemas.microsoft.com/office/drawing/2014/main" id="{E48C32EF-6302-AEEA-75A0-DE1CC58E6611}"/>
              </a:ext>
            </a:extLst>
          </p:cNvPr>
          <p:cNvSpPr>
            <a:spLocks noGrp="1"/>
          </p:cNvSpPr>
          <p:nvPr>
            <p:ph type="sldNum" sz="quarter" idx="12"/>
          </p:nvPr>
        </p:nvSpPr>
        <p:spPr/>
        <p:txBody>
          <a:bodyPr/>
          <a:lstStyle/>
          <a:p>
            <a:fld id="{5874D6C6-B3A5-4F2C-A6BF-E3D57C3A1219}" type="slidenum">
              <a:rPr lang="en-US" smtClean="0"/>
              <a:t>1</a:t>
            </a:fld>
            <a:endParaRPr lang="en-US" dirty="0"/>
          </a:p>
        </p:txBody>
      </p:sp>
    </p:spTree>
    <p:extLst>
      <p:ext uri="{BB962C8B-B14F-4D97-AF65-F5344CB8AC3E}">
        <p14:creationId xmlns:p14="http://schemas.microsoft.com/office/powerpoint/2010/main" val="3417622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AA527A-1F13-7B86-F707-2CAAD1A19935}"/>
              </a:ext>
            </a:extLst>
          </p:cNvPr>
          <p:cNvSpPr>
            <a:spLocks noGrp="1"/>
          </p:cNvSpPr>
          <p:nvPr>
            <p:ph idx="1"/>
          </p:nvPr>
        </p:nvSpPr>
        <p:spPr>
          <a:xfrm>
            <a:off x="342900" y="1579360"/>
            <a:ext cx="7886700" cy="3243263"/>
          </a:xfrm>
        </p:spPr>
        <p:txBody>
          <a:bodyPr>
            <a:noAutofit/>
          </a:bodyPr>
          <a:lstStyle/>
          <a:p>
            <a:r>
              <a:rPr lang="en-US" sz="2800" dirty="0">
                <a:effectLst/>
                <a:latin typeface="Arial" panose="020B0604020202020204" pitchFamily="34" charset="0"/>
                <a:ea typeface="Times New Roman" panose="02020603050405020304" pitchFamily="18" charset="0"/>
              </a:rPr>
              <a:t>Children in early intervention are considered “potentially eligible” for Part B unless there is a clear expectation that they will no longer require services by the time they reach age 3. </a:t>
            </a:r>
          </a:p>
          <a:p>
            <a:r>
              <a:rPr lang="en-US" sz="2800" dirty="0">
                <a:effectLst/>
                <a:latin typeface="Arial" panose="020B0604020202020204" pitchFamily="34" charset="0"/>
                <a:ea typeface="Times New Roman" panose="02020603050405020304" pitchFamily="18" charset="0"/>
              </a:rPr>
              <a:t>The determination of whether a particular child in early intervention is potentially eligible for Part B is made by that toddler’s IFSP team as part of the transition process.</a:t>
            </a:r>
            <a:endParaRPr lang="en-US" sz="2800" dirty="0"/>
          </a:p>
        </p:txBody>
      </p:sp>
      <p:sp>
        <p:nvSpPr>
          <p:cNvPr id="4" name="Date Placeholder 3">
            <a:extLst>
              <a:ext uri="{FF2B5EF4-FFF2-40B4-BE49-F238E27FC236}">
                <a16:creationId xmlns:a16="http://schemas.microsoft.com/office/drawing/2014/main" id="{E766490D-A76A-653C-364C-B99EE9B54254}"/>
              </a:ext>
            </a:extLst>
          </p:cNvPr>
          <p:cNvSpPr>
            <a:spLocks noGrp="1"/>
          </p:cNvSpPr>
          <p:nvPr>
            <p:ph type="dt" sz="half" idx="10"/>
          </p:nvPr>
        </p:nvSpPr>
        <p:spPr/>
        <p:txBody>
          <a:bodyPr/>
          <a:lstStyle/>
          <a:p>
            <a:r>
              <a:rPr lang="en-US" dirty="0"/>
              <a:t>12/16/24</a:t>
            </a:r>
          </a:p>
        </p:txBody>
      </p:sp>
      <p:sp>
        <p:nvSpPr>
          <p:cNvPr id="5" name="Footer Placeholder 4">
            <a:extLst>
              <a:ext uri="{FF2B5EF4-FFF2-40B4-BE49-F238E27FC236}">
                <a16:creationId xmlns:a16="http://schemas.microsoft.com/office/drawing/2014/main" id="{48CAFAE2-B784-68E3-9F41-F61666E6754B}"/>
              </a:ext>
            </a:extLst>
          </p:cNvPr>
          <p:cNvSpPr>
            <a:spLocks noGrp="1"/>
          </p:cNvSpPr>
          <p:nvPr>
            <p:ph type="ftr" sz="quarter" idx="11"/>
          </p:nvPr>
        </p:nvSpPr>
        <p:spPr/>
        <p:txBody>
          <a:bodyPr/>
          <a:lstStyle/>
          <a:p>
            <a:r>
              <a:rPr lang="en-US" dirty="0"/>
              <a:t>Tackling Transition</a:t>
            </a:r>
          </a:p>
        </p:txBody>
      </p:sp>
      <p:sp>
        <p:nvSpPr>
          <p:cNvPr id="6" name="Slide Number Placeholder 5">
            <a:extLst>
              <a:ext uri="{FF2B5EF4-FFF2-40B4-BE49-F238E27FC236}">
                <a16:creationId xmlns:a16="http://schemas.microsoft.com/office/drawing/2014/main" id="{451EC7F9-3420-8EA0-C820-2764D62930A5}"/>
              </a:ext>
            </a:extLst>
          </p:cNvPr>
          <p:cNvSpPr>
            <a:spLocks noGrp="1"/>
          </p:cNvSpPr>
          <p:nvPr>
            <p:ph type="sldNum" sz="quarter" idx="12"/>
          </p:nvPr>
        </p:nvSpPr>
        <p:spPr/>
        <p:txBody>
          <a:bodyPr/>
          <a:lstStyle/>
          <a:p>
            <a:fld id="{5874D6C6-B3A5-4F2C-A6BF-E3D57C3A1219}" type="slidenum">
              <a:rPr lang="en-US" smtClean="0"/>
              <a:t>10</a:t>
            </a:fld>
            <a:endParaRPr lang="en-US"/>
          </a:p>
        </p:txBody>
      </p:sp>
      <p:sp>
        <p:nvSpPr>
          <p:cNvPr id="7" name="Text Placeholder 6">
            <a:extLst>
              <a:ext uri="{FF2B5EF4-FFF2-40B4-BE49-F238E27FC236}">
                <a16:creationId xmlns:a16="http://schemas.microsoft.com/office/drawing/2014/main" id="{FFEBF978-C4E2-BFE0-BEE8-17D910A2F837}"/>
              </a:ext>
            </a:extLst>
          </p:cNvPr>
          <p:cNvSpPr>
            <a:spLocks noGrp="1"/>
          </p:cNvSpPr>
          <p:nvPr>
            <p:ph type="body" sz="quarter" idx="13"/>
          </p:nvPr>
        </p:nvSpPr>
        <p:spPr/>
        <p:txBody>
          <a:bodyPr>
            <a:normAutofit lnSpcReduction="10000"/>
          </a:bodyPr>
          <a:lstStyle/>
          <a:p>
            <a:r>
              <a:rPr lang="en-US" dirty="0"/>
              <a:t>Potentially Eligible for Part B</a:t>
            </a:r>
          </a:p>
        </p:txBody>
      </p:sp>
    </p:spTree>
    <p:extLst>
      <p:ext uri="{BB962C8B-B14F-4D97-AF65-F5344CB8AC3E}">
        <p14:creationId xmlns:p14="http://schemas.microsoft.com/office/powerpoint/2010/main" val="3332498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A69E58-1F63-229C-A76D-83AE39DBC614}"/>
              </a:ext>
            </a:extLst>
          </p:cNvPr>
          <p:cNvSpPr>
            <a:spLocks noGrp="1"/>
          </p:cNvSpPr>
          <p:nvPr>
            <p:ph type="dt" sz="half" idx="10"/>
          </p:nvPr>
        </p:nvSpPr>
        <p:spPr/>
        <p:txBody>
          <a:bodyPr/>
          <a:lstStyle/>
          <a:p>
            <a:r>
              <a:rPr lang="en-US" dirty="0"/>
              <a:t>12/16/24</a:t>
            </a:r>
          </a:p>
        </p:txBody>
      </p:sp>
      <p:sp>
        <p:nvSpPr>
          <p:cNvPr id="3" name="Footer Placeholder 2">
            <a:extLst>
              <a:ext uri="{FF2B5EF4-FFF2-40B4-BE49-F238E27FC236}">
                <a16:creationId xmlns:a16="http://schemas.microsoft.com/office/drawing/2014/main" id="{6E366EE5-8096-C57B-7EC7-5821CF3CBAA2}"/>
              </a:ext>
            </a:extLst>
          </p:cNvPr>
          <p:cNvSpPr>
            <a:spLocks noGrp="1"/>
          </p:cNvSpPr>
          <p:nvPr>
            <p:ph type="ftr" sz="quarter" idx="11"/>
          </p:nvPr>
        </p:nvSpPr>
        <p:spPr/>
        <p:txBody>
          <a:bodyPr/>
          <a:lstStyle/>
          <a:p>
            <a:r>
              <a:rPr lang="en-US" dirty="0"/>
              <a:t>Tackling Transition</a:t>
            </a:r>
          </a:p>
        </p:txBody>
      </p:sp>
      <p:sp>
        <p:nvSpPr>
          <p:cNvPr id="4" name="Slide Number Placeholder 3">
            <a:extLst>
              <a:ext uri="{FF2B5EF4-FFF2-40B4-BE49-F238E27FC236}">
                <a16:creationId xmlns:a16="http://schemas.microsoft.com/office/drawing/2014/main" id="{F37108D5-9982-65B2-BB73-779A45199097}"/>
              </a:ext>
            </a:extLst>
          </p:cNvPr>
          <p:cNvSpPr>
            <a:spLocks noGrp="1"/>
          </p:cNvSpPr>
          <p:nvPr>
            <p:ph type="sldNum" sz="quarter" idx="12"/>
          </p:nvPr>
        </p:nvSpPr>
        <p:spPr/>
        <p:txBody>
          <a:bodyPr/>
          <a:lstStyle/>
          <a:p>
            <a:fld id="{5874D6C6-B3A5-4F2C-A6BF-E3D57C3A1219}" type="slidenum">
              <a:rPr lang="en-US" smtClean="0"/>
              <a:t>11</a:t>
            </a:fld>
            <a:endParaRPr lang="en-US"/>
          </a:p>
        </p:txBody>
      </p:sp>
      <p:sp>
        <p:nvSpPr>
          <p:cNvPr id="5" name="Text Placeholder 4">
            <a:extLst>
              <a:ext uri="{FF2B5EF4-FFF2-40B4-BE49-F238E27FC236}">
                <a16:creationId xmlns:a16="http://schemas.microsoft.com/office/drawing/2014/main" id="{AF815FC5-AB2E-F4E0-1D6C-F31928921AF9}"/>
              </a:ext>
            </a:extLst>
          </p:cNvPr>
          <p:cNvSpPr>
            <a:spLocks noGrp="1"/>
          </p:cNvSpPr>
          <p:nvPr>
            <p:ph type="body" sz="quarter" idx="13"/>
          </p:nvPr>
        </p:nvSpPr>
        <p:spPr/>
        <p:txBody>
          <a:bodyPr>
            <a:normAutofit lnSpcReduction="10000"/>
          </a:bodyPr>
          <a:lstStyle/>
          <a:p>
            <a:r>
              <a:rPr lang="en-US" dirty="0"/>
              <a:t>TRAC-IT: Potentially Eligible</a:t>
            </a:r>
          </a:p>
        </p:txBody>
      </p:sp>
      <p:pic>
        <p:nvPicPr>
          <p:cNvPr id="7" name="Picture 6">
            <a:extLst>
              <a:ext uri="{FF2B5EF4-FFF2-40B4-BE49-F238E27FC236}">
                <a16:creationId xmlns:a16="http://schemas.microsoft.com/office/drawing/2014/main" id="{4EC81A21-099D-6841-5A29-5D389441D4D4}"/>
              </a:ext>
            </a:extLst>
          </p:cNvPr>
          <p:cNvPicPr>
            <a:picLocks noChangeAspect="1"/>
          </p:cNvPicPr>
          <p:nvPr/>
        </p:nvPicPr>
        <p:blipFill>
          <a:blip r:embed="rId3"/>
          <a:stretch>
            <a:fillRect/>
          </a:stretch>
        </p:blipFill>
        <p:spPr>
          <a:xfrm>
            <a:off x="582811" y="1228327"/>
            <a:ext cx="7978377" cy="4401346"/>
          </a:xfrm>
          <a:prstGeom prst="rect">
            <a:avLst/>
          </a:prstGeom>
        </p:spPr>
      </p:pic>
      <p:sp>
        <p:nvSpPr>
          <p:cNvPr id="8" name="Oval 7">
            <a:extLst>
              <a:ext uri="{FF2B5EF4-FFF2-40B4-BE49-F238E27FC236}">
                <a16:creationId xmlns:a16="http://schemas.microsoft.com/office/drawing/2014/main" id="{5CBD7E24-D0BB-F9C1-766B-9A7DBCEEE9B0}"/>
              </a:ext>
            </a:extLst>
          </p:cNvPr>
          <p:cNvSpPr/>
          <p:nvPr/>
        </p:nvSpPr>
        <p:spPr>
          <a:xfrm>
            <a:off x="342659" y="5185327"/>
            <a:ext cx="2504209" cy="675531"/>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9355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ABFCAF-6813-86E9-512A-25BCC32842F1}"/>
              </a:ext>
            </a:extLst>
          </p:cNvPr>
          <p:cNvSpPr>
            <a:spLocks noGrp="1"/>
          </p:cNvSpPr>
          <p:nvPr>
            <p:ph type="dt" sz="half" idx="10"/>
          </p:nvPr>
        </p:nvSpPr>
        <p:spPr/>
        <p:txBody>
          <a:bodyPr/>
          <a:lstStyle/>
          <a:p>
            <a:r>
              <a:rPr lang="en-US" dirty="0"/>
              <a:t>12/16/24</a:t>
            </a:r>
          </a:p>
        </p:txBody>
      </p:sp>
      <p:sp>
        <p:nvSpPr>
          <p:cNvPr id="3" name="Footer Placeholder 2">
            <a:extLst>
              <a:ext uri="{FF2B5EF4-FFF2-40B4-BE49-F238E27FC236}">
                <a16:creationId xmlns:a16="http://schemas.microsoft.com/office/drawing/2014/main" id="{FAD10C35-9293-C492-89B2-5211F1E4CD6C}"/>
              </a:ext>
            </a:extLst>
          </p:cNvPr>
          <p:cNvSpPr>
            <a:spLocks noGrp="1"/>
          </p:cNvSpPr>
          <p:nvPr>
            <p:ph type="ftr" sz="quarter" idx="11"/>
          </p:nvPr>
        </p:nvSpPr>
        <p:spPr/>
        <p:txBody>
          <a:bodyPr/>
          <a:lstStyle/>
          <a:p>
            <a:r>
              <a:rPr lang="en-US" dirty="0"/>
              <a:t>Tackling Transition</a:t>
            </a:r>
          </a:p>
        </p:txBody>
      </p:sp>
      <p:sp>
        <p:nvSpPr>
          <p:cNvPr id="4" name="Slide Number Placeholder 3">
            <a:extLst>
              <a:ext uri="{FF2B5EF4-FFF2-40B4-BE49-F238E27FC236}">
                <a16:creationId xmlns:a16="http://schemas.microsoft.com/office/drawing/2014/main" id="{83819A27-DC1F-744E-21EC-F90EA989F324}"/>
              </a:ext>
            </a:extLst>
          </p:cNvPr>
          <p:cNvSpPr>
            <a:spLocks noGrp="1"/>
          </p:cNvSpPr>
          <p:nvPr>
            <p:ph type="sldNum" sz="quarter" idx="12"/>
          </p:nvPr>
        </p:nvSpPr>
        <p:spPr/>
        <p:txBody>
          <a:bodyPr/>
          <a:lstStyle/>
          <a:p>
            <a:fld id="{5874D6C6-B3A5-4F2C-A6BF-E3D57C3A1219}" type="slidenum">
              <a:rPr lang="en-US" smtClean="0"/>
              <a:t>12</a:t>
            </a:fld>
            <a:endParaRPr lang="en-US"/>
          </a:p>
        </p:txBody>
      </p:sp>
      <p:sp>
        <p:nvSpPr>
          <p:cNvPr id="5" name="Text Placeholder 4">
            <a:extLst>
              <a:ext uri="{FF2B5EF4-FFF2-40B4-BE49-F238E27FC236}">
                <a16:creationId xmlns:a16="http://schemas.microsoft.com/office/drawing/2014/main" id="{7354D5BC-73D7-9DE3-0CD5-8332B0A838D2}"/>
              </a:ext>
            </a:extLst>
          </p:cNvPr>
          <p:cNvSpPr>
            <a:spLocks noGrp="1"/>
          </p:cNvSpPr>
          <p:nvPr>
            <p:ph type="body" sz="quarter" idx="13"/>
          </p:nvPr>
        </p:nvSpPr>
        <p:spPr/>
        <p:txBody>
          <a:bodyPr>
            <a:normAutofit lnSpcReduction="10000"/>
          </a:bodyPr>
          <a:lstStyle/>
          <a:p>
            <a:r>
              <a:rPr lang="en-US" dirty="0"/>
              <a:t>Family Decision Point</a:t>
            </a:r>
          </a:p>
        </p:txBody>
      </p:sp>
      <p:pic>
        <p:nvPicPr>
          <p:cNvPr id="1026" name="Picture 2">
            <a:extLst>
              <a:ext uri="{FF2B5EF4-FFF2-40B4-BE49-F238E27FC236}">
                <a16:creationId xmlns:a16="http://schemas.microsoft.com/office/drawing/2014/main" id="{C236EF33-6437-A08F-506E-328998189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2663" y="1541856"/>
            <a:ext cx="6277337" cy="3668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487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E84FB-A537-A324-C311-3AD37B1D2047}"/>
              </a:ext>
            </a:extLst>
          </p:cNvPr>
          <p:cNvSpPr>
            <a:spLocks noGrp="1"/>
          </p:cNvSpPr>
          <p:nvPr>
            <p:ph type="title"/>
          </p:nvPr>
        </p:nvSpPr>
        <p:spPr/>
        <p:txBody>
          <a:bodyPr/>
          <a:lstStyle/>
          <a:p>
            <a:r>
              <a:rPr lang="en-US" dirty="0"/>
              <a:t>Have you started the transition plan at this point?</a:t>
            </a:r>
          </a:p>
        </p:txBody>
      </p:sp>
      <p:sp>
        <p:nvSpPr>
          <p:cNvPr id="3" name="Date Placeholder 2">
            <a:extLst>
              <a:ext uri="{FF2B5EF4-FFF2-40B4-BE49-F238E27FC236}">
                <a16:creationId xmlns:a16="http://schemas.microsoft.com/office/drawing/2014/main" id="{88983E3E-440C-ABAC-591C-7A5A69E06A04}"/>
              </a:ext>
            </a:extLst>
          </p:cNvPr>
          <p:cNvSpPr>
            <a:spLocks noGrp="1"/>
          </p:cNvSpPr>
          <p:nvPr>
            <p:ph type="dt" sz="half" idx="10"/>
          </p:nvPr>
        </p:nvSpPr>
        <p:spPr/>
        <p:txBody>
          <a:bodyPr/>
          <a:lstStyle/>
          <a:p>
            <a:r>
              <a:rPr lang="en-US" dirty="0"/>
              <a:t>12/16/24</a:t>
            </a:r>
          </a:p>
        </p:txBody>
      </p:sp>
      <p:sp>
        <p:nvSpPr>
          <p:cNvPr id="4" name="Footer Placeholder 3">
            <a:extLst>
              <a:ext uri="{FF2B5EF4-FFF2-40B4-BE49-F238E27FC236}">
                <a16:creationId xmlns:a16="http://schemas.microsoft.com/office/drawing/2014/main" id="{5D832A91-AE6D-0D0E-52C2-FB1B92B8C2E3}"/>
              </a:ext>
            </a:extLst>
          </p:cNvPr>
          <p:cNvSpPr>
            <a:spLocks noGrp="1"/>
          </p:cNvSpPr>
          <p:nvPr>
            <p:ph type="ftr" sz="quarter" idx="11"/>
          </p:nvPr>
        </p:nvSpPr>
        <p:spPr/>
        <p:txBody>
          <a:bodyPr/>
          <a:lstStyle/>
          <a:p>
            <a:r>
              <a:rPr lang="en-US" dirty="0"/>
              <a:t>Tackling Transition</a:t>
            </a:r>
          </a:p>
        </p:txBody>
      </p:sp>
      <p:sp>
        <p:nvSpPr>
          <p:cNvPr id="5" name="Slide Number Placeholder 4">
            <a:extLst>
              <a:ext uri="{FF2B5EF4-FFF2-40B4-BE49-F238E27FC236}">
                <a16:creationId xmlns:a16="http://schemas.microsoft.com/office/drawing/2014/main" id="{6052A1F8-4768-8895-1DC3-A305CA223522}"/>
              </a:ext>
            </a:extLst>
          </p:cNvPr>
          <p:cNvSpPr>
            <a:spLocks noGrp="1"/>
          </p:cNvSpPr>
          <p:nvPr>
            <p:ph type="sldNum" sz="quarter" idx="12"/>
          </p:nvPr>
        </p:nvSpPr>
        <p:spPr/>
        <p:txBody>
          <a:bodyPr/>
          <a:lstStyle/>
          <a:p>
            <a:fld id="{5874D6C6-B3A5-4F2C-A6BF-E3D57C3A1219}" type="slidenum">
              <a:rPr lang="en-US" smtClean="0"/>
              <a:t>13</a:t>
            </a:fld>
            <a:endParaRPr lang="en-US"/>
          </a:p>
        </p:txBody>
      </p:sp>
      <p:sp>
        <p:nvSpPr>
          <p:cNvPr id="6" name="Text Placeholder 5">
            <a:extLst>
              <a:ext uri="{FF2B5EF4-FFF2-40B4-BE49-F238E27FC236}">
                <a16:creationId xmlns:a16="http://schemas.microsoft.com/office/drawing/2014/main" id="{ADBFDC5A-607D-D2FF-D347-47DBB98BBEFF}"/>
              </a:ext>
            </a:extLst>
          </p:cNvPr>
          <p:cNvSpPr>
            <a:spLocks noGrp="1"/>
          </p:cNvSpPr>
          <p:nvPr>
            <p:ph type="body" sz="quarter" idx="13"/>
          </p:nvPr>
        </p:nvSpPr>
        <p:spPr/>
        <p:txBody>
          <a:bodyPr>
            <a:normAutofit lnSpcReduction="10000"/>
          </a:bodyPr>
          <a:lstStyle/>
          <a:p>
            <a:r>
              <a:rPr lang="en-US" dirty="0"/>
              <a:t>Check Your Understanding</a:t>
            </a:r>
          </a:p>
        </p:txBody>
      </p:sp>
      <p:pic>
        <p:nvPicPr>
          <p:cNvPr id="2050" name="Picture 2" descr="The OFFICIAL 2017 College football RANDOM THOUGHTS thread | Page 267 ...">
            <a:extLst>
              <a:ext uri="{FF2B5EF4-FFF2-40B4-BE49-F238E27FC236}">
                <a16:creationId xmlns:a16="http://schemas.microsoft.com/office/drawing/2014/main" id="{0D281708-5C77-3762-27C2-C575F9E0B5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7633" y="2229402"/>
            <a:ext cx="3838229" cy="3838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85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519E0-C039-880A-5C37-1A2B4ECD0027}"/>
              </a:ext>
            </a:extLst>
          </p:cNvPr>
          <p:cNvSpPr>
            <a:spLocks noGrp="1"/>
          </p:cNvSpPr>
          <p:nvPr>
            <p:ph type="title"/>
          </p:nvPr>
        </p:nvSpPr>
        <p:spPr/>
        <p:txBody>
          <a:bodyPr/>
          <a:lstStyle/>
          <a:p>
            <a:r>
              <a:rPr lang="en-US" dirty="0"/>
              <a:t>Child is Potentially Eligible for Part B</a:t>
            </a:r>
          </a:p>
        </p:txBody>
      </p:sp>
      <p:sp>
        <p:nvSpPr>
          <p:cNvPr id="3" name="Text Placeholder 2">
            <a:extLst>
              <a:ext uri="{FF2B5EF4-FFF2-40B4-BE49-F238E27FC236}">
                <a16:creationId xmlns:a16="http://schemas.microsoft.com/office/drawing/2014/main" id="{AAD1C696-36BD-4E44-81E3-4B4284FC5DC9}"/>
              </a:ext>
            </a:extLst>
          </p:cNvPr>
          <p:cNvSpPr>
            <a:spLocks noGrp="1"/>
          </p:cNvSpPr>
          <p:nvPr>
            <p:ph type="body" idx="1"/>
          </p:nvPr>
        </p:nvSpPr>
        <p:spPr/>
        <p:txBody>
          <a:bodyPr/>
          <a:lstStyle/>
          <a:p>
            <a:pPr algn="ctr"/>
            <a:r>
              <a:rPr lang="en-US" dirty="0"/>
              <a:t>Transitioning at age 2 or age 3</a:t>
            </a:r>
          </a:p>
        </p:txBody>
      </p:sp>
      <p:sp>
        <p:nvSpPr>
          <p:cNvPr id="4" name="Date Placeholder 3">
            <a:extLst>
              <a:ext uri="{FF2B5EF4-FFF2-40B4-BE49-F238E27FC236}">
                <a16:creationId xmlns:a16="http://schemas.microsoft.com/office/drawing/2014/main" id="{A1A7C322-37C5-4970-4405-771609151250}"/>
              </a:ext>
            </a:extLst>
          </p:cNvPr>
          <p:cNvSpPr>
            <a:spLocks noGrp="1"/>
          </p:cNvSpPr>
          <p:nvPr>
            <p:ph type="dt" sz="half" idx="10"/>
          </p:nvPr>
        </p:nvSpPr>
        <p:spPr/>
        <p:txBody>
          <a:bodyPr/>
          <a:lstStyle/>
          <a:p>
            <a:r>
              <a:rPr lang="en-US" dirty="0"/>
              <a:t>12/16/24</a:t>
            </a:r>
          </a:p>
        </p:txBody>
      </p:sp>
      <p:sp>
        <p:nvSpPr>
          <p:cNvPr id="5" name="Footer Placeholder 4">
            <a:extLst>
              <a:ext uri="{FF2B5EF4-FFF2-40B4-BE49-F238E27FC236}">
                <a16:creationId xmlns:a16="http://schemas.microsoft.com/office/drawing/2014/main" id="{429BA672-53BA-7603-F4F1-B23E51AD485D}"/>
              </a:ext>
            </a:extLst>
          </p:cNvPr>
          <p:cNvSpPr>
            <a:spLocks noGrp="1"/>
          </p:cNvSpPr>
          <p:nvPr>
            <p:ph type="ftr" sz="quarter" idx="11"/>
          </p:nvPr>
        </p:nvSpPr>
        <p:spPr/>
        <p:txBody>
          <a:bodyPr/>
          <a:lstStyle/>
          <a:p>
            <a:r>
              <a:rPr lang="en-US" dirty="0"/>
              <a:t>Tackling Transition</a:t>
            </a:r>
          </a:p>
        </p:txBody>
      </p:sp>
      <p:sp>
        <p:nvSpPr>
          <p:cNvPr id="6" name="Slide Number Placeholder 5">
            <a:extLst>
              <a:ext uri="{FF2B5EF4-FFF2-40B4-BE49-F238E27FC236}">
                <a16:creationId xmlns:a16="http://schemas.microsoft.com/office/drawing/2014/main" id="{6C78D84D-0B20-137C-8725-8E85F0865F59}"/>
              </a:ext>
            </a:extLst>
          </p:cNvPr>
          <p:cNvSpPr>
            <a:spLocks noGrp="1"/>
          </p:cNvSpPr>
          <p:nvPr>
            <p:ph type="sldNum" sz="quarter" idx="12"/>
          </p:nvPr>
        </p:nvSpPr>
        <p:spPr/>
        <p:txBody>
          <a:bodyPr/>
          <a:lstStyle/>
          <a:p>
            <a:fld id="{5874D6C6-B3A5-4F2C-A6BF-E3D57C3A1219}" type="slidenum">
              <a:rPr lang="en-US" smtClean="0"/>
              <a:t>14</a:t>
            </a:fld>
            <a:endParaRPr lang="en-US"/>
          </a:p>
        </p:txBody>
      </p:sp>
    </p:spTree>
    <p:extLst>
      <p:ext uri="{BB962C8B-B14F-4D97-AF65-F5344CB8AC3E}">
        <p14:creationId xmlns:p14="http://schemas.microsoft.com/office/powerpoint/2010/main" val="2353118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CD6D3-8D78-7DFA-3C69-9D4431242FA7}"/>
              </a:ext>
            </a:extLst>
          </p:cNvPr>
          <p:cNvSpPr>
            <a:spLocks noGrp="1"/>
          </p:cNvSpPr>
          <p:nvPr>
            <p:ph type="title"/>
          </p:nvPr>
        </p:nvSpPr>
        <p:spPr/>
        <p:txBody>
          <a:bodyPr/>
          <a:lstStyle/>
          <a:p>
            <a:r>
              <a:rPr lang="en-US" dirty="0"/>
              <a:t>Now It’s Time!</a:t>
            </a:r>
          </a:p>
        </p:txBody>
      </p:sp>
      <p:sp>
        <p:nvSpPr>
          <p:cNvPr id="4" name="Date Placeholder 3">
            <a:extLst>
              <a:ext uri="{FF2B5EF4-FFF2-40B4-BE49-F238E27FC236}">
                <a16:creationId xmlns:a16="http://schemas.microsoft.com/office/drawing/2014/main" id="{16C40C2C-C569-55A3-875D-EAF5E585D4B6}"/>
              </a:ext>
            </a:extLst>
          </p:cNvPr>
          <p:cNvSpPr>
            <a:spLocks noGrp="1"/>
          </p:cNvSpPr>
          <p:nvPr>
            <p:ph type="dt" sz="half" idx="10"/>
          </p:nvPr>
        </p:nvSpPr>
        <p:spPr/>
        <p:txBody>
          <a:bodyPr/>
          <a:lstStyle/>
          <a:p>
            <a:r>
              <a:rPr lang="en-US" dirty="0"/>
              <a:t>12/16/24</a:t>
            </a:r>
          </a:p>
        </p:txBody>
      </p:sp>
      <p:sp>
        <p:nvSpPr>
          <p:cNvPr id="5" name="Footer Placeholder 4">
            <a:extLst>
              <a:ext uri="{FF2B5EF4-FFF2-40B4-BE49-F238E27FC236}">
                <a16:creationId xmlns:a16="http://schemas.microsoft.com/office/drawing/2014/main" id="{3F197865-5BD1-8EBF-6FA1-B3E850E95852}"/>
              </a:ext>
            </a:extLst>
          </p:cNvPr>
          <p:cNvSpPr>
            <a:spLocks noGrp="1"/>
          </p:cNvSpPr>
          <p:nvPr>
            <p:ph type="ftr" sz="quarter" idx="11"/>
          </p:nvPr>
        </p:nvSpPr>
        <p:spPr/>
        <p:txBody>
          <a:bodyPr/>
          <a:lstStyle/>
          <a:p>
            <a:r>
              <a:rPr lang="en-US" dirty="0"/>
              <a:t>Tackling Transition</a:t>
            </a:r>
          </a:p>
        </p:txBody>
      </p:sp>
      <p:sp>
        <p:nvSpPr>
          <p:cNvPr id="6" name="Slide Number Placeholder 5">
            <a:extLst>
              <a:ext uri="{FF2B5EF4-FFF2-40B4-BE49-F238E27FC236}">
                <a16:creationId xmlns:a16="http://schemas.microsoft.com/office/drawing/2014/main" id="{26369465-F8C5-8102-9248-AA9B7505E5C1}"/>
              </a:ext>
            </a:extLst>
          </p:cNvPr>
          <p:cNvSpPr>
            <a:spLocks noGrp="1"/>
          </p:cNvSpPr>
          <p:nvPr>
            <p:ph type="sldNum" sz="quarter" idx="12"/>
          </p:nvPr>
        </p:nvSpPr>
        <p:spPr/>
        <p:txBody>
          <a:bodyPr/>
          <a:lstStyle/>
          <a:p>
            <a:fld id="{5874D6C6-B3A5-4F2C-A6BF-E3D57C3A1219}" type="slidenum">
              <a:rPr lang="en-US" smtClean="0"/>
              <a:t>15</a:t>
            </a:fld>
            <a:endParaRPr lang="en-US"/>
          </a:p>
        </p:txBody>
      </p:sp>
      <p:sp>
        <p:nvSpPr>
          <p:cNvPr id="7" name="Text Placeholder 6">
            <a:extLst>
              <a:ext uri="{FF2B5EF4-FFF2-40B4-BE49-F238E27FC236}">
                <a16:creationId xmlns:a16="http://schemas.microsoft.com/office/drawing/2014/main" id="{7DFFFA77-1145-3299-A921-92C92C3C955B}"/>
              </a:ext>
            </a:extLst>
          </p:cNvPr>
          <p:cNvSpPr>
            <a:spLocks noGrp="1"/>
          </p:cNvSpPr>
          <p:nvPr>
            <p:ph type="body" sz="quarter" idx="13"/>
          </p:nvPr>
        </p:nvSpPr>
        <p:spPr/>
        <p:txBody>
          <a:bodyPr>
            <a:normAutofit fontScale="92500" lnSpcReduction="10000"/>
          </a:bodyPr>
          <a:lstStyle/>
          <a:p>
            <a:r>
              <a:rPr lang="en-US" dirty="0"/>
              <a:t>Potentially Eligible: Transition Plan</a:t>
            </a:r>
          </a:p>
        </p:txBody>
      </p:sp>
      <p:pic>
        <p:nvPicPr>
          <p:cNvPr id="2050" name="Picture 2">
            <a:extLst>
              <a:ext uri="{FF2B5EF4-FFF2-40B4-BE49-F238E27FC236}">
                <a16:creationId xmlns:a16="http://schemas.microsoft.com/office/drawing/2014/main" id="{8E4F4340-859B-20B1-FE5C-0D39FA0DFB5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78423" y="2409826"/>
            <a:ext cx="4834104" cy="3574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448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35358B-6368-DC54-721A-009B88B42D1C}"/>
              </a:ext>
            </a:extLst>
          </p:cNvPr>
          <p:cNvSpPr>
            <a:spLocks noGrp="1"/>
          </p:cNvSpPr>
          <p:nvPr>
            <p:ph type="dt" sz="half" idx="10"/>
          </p:nvPr>
        </p:nvSpPr>
        <p:spPr/>
        <p:txBody>
          <a:bodyPr/>
          <a:lstStyle/>
          <a:p>
            <a:r>
              <a:rPr lang="en-US" dirty="0"/>
              <a:t>12/16/24</a:t>
            </a:r>
          </a:p>
        </p:txBody>
      </p:sp>
      <p:sp>
        <p:nvSpPr>
          <p:cNvPr id="3" name="Footer Placeholder 2">
            <a:extLst>
              <a:ext uri="{FF2B5EF4-FFF2-40B4-BE49-F238E27FC236}">
                <a16:creationId xmlns:a16="http://schemas.microsoft.com/office/drawing/2014/main" id="{7FF33C3D-BA7E-BDCE-E25B-D04A6CB310A2}"/>
              </a:ext>
            </a:extLst>
          </p:cNvPr>
          <p:cNvSpPr>
            <a:spLocks noGrp="1"/>
          </p:cNvSpPr>
          <p:nvPr>
            <p:ph type="ftr" sz="quarter" idx="11"/>
          </p:nvPr>
        </p:nvSpPr>
        <p:spPr/>
        <p:txBody>
          <a:bodyPr/>
          <a:lstStyle/>
          <a:p>
            <a:r>
              <a:rPr lang="en-US" dirty="0"/>
              <a:t>Tackling Transition</a:t>
            </a:r>
          </a:p>
        </p:txBody>
      </p:sp>
      <p:sp>
        <p:nvSpPr>
          <p:cNvPr id="4" name="Slide Number Placeholder 3">
            <a:extLst>
              <a:ext uri="{FF2B5EF4-FFF2-40B4-BE49-F238E27FC236}">
                <a16:creationId xmlns:a16="http://schemas.microsoft.com/office/drawing/2014/main" id="{D6147D6E-CE11-F3A3-9259-D3F913C7D0CB}"/>
              </a:ext>
            </a:extLst>
          </p:cNvPr>
          <p:cNvSpPr>
            <a:spLocks noGrp="1"/>
          </p:cNvSpPr>
          <p:nvPr>
            <p:ph type="sldNum" sz="quarter" idx="12"/>
          </p:nvPr>
        </p:nvSpPr>
        <p:spPr/>
        <p:txBody>
          <a:bodyPr/>
          <a:lstStyle/>
          <a:p>
            <a:fld id="{5874D6C6-B3A5-4F2C-A6BF-E3D57C3A1219}" type="slidenum">
              <a:rPr lang="en-US" smtClean="0"/>
              <a:t>16</a:t>
            </a:fld>
            <a:endParaRPr lang="en-US"/>
          </a:p>
        </p:txBody>
      </p:sp>
      <p:sp>
        <p:nvSpPr>
          <p:cNvPr id="5" name="Text Placeholder 4">
            <a:extLst>
              <a:ext uri="{FF2B5EF4-FFF2-40B4-BE49-F238E27FC236}">
                <a16:creationId xmlns:a16="http://schemas.microsoft.com/office/drawing/2014/main" id="{C4F30101-EB97-BC93-1B19-808AB80D63CB}"/>
              </a:ext>
            </a:extLst>
          </p:cNvPr>
          <p:cNvSpPr>
            <a:spLocks noGrp="1"/>
          </p:cNvSpPr>
          <p:nvPr>
            <p:ph type="body" sz="quarter" idx="13"/>
          </p:nvPr>
        </p:nvSpPr>
        <p:spPr/>
        <p:txBody>
          <a:bodyPr>
            <a:normAutofit lnSpcReduction="10000"/>
          </a:bodyPr>
          <a:lstStyle/>
          <a:p>
            <a:r>
              <a:rPr lang="en-US" dirty="0"/>
              <a:t>Transition Plan: TRAC-IT</a:t>
            </a:r>
          </a:p>
        </p:txBody>
      </p:sp>
      <p:pic>
        <p:nvPicPr>
          <p:cNvPr id="7" name="Picture 6">
            <a:extLst>
              <a:ext uri="{FF2B5EF4-FFF2-40B4-BE49-F238E27FC236}">
                <a16:creationId xmlns:a16="http://schemas.microsoft.com/office/drawing/2014/main" id="{801E086E-121F-D71E-CADC-554EA40A7CD3}"/>
              </a:ext>
            </a:extLst>
          </p:cNvPr>
          <p:cNvPicPr>
            <a:picLocks noChangeAspect="1"/>
          </p:cNvPicPr>
          <p:nvPr/>
        </p:nvPicPr>
        <p:blipFill>
          <a:blip r:embed="rId3"/>
          <a:stretch>
            <a:fillRect/>
          </a:stretch>
        </p:blipFill>
        <p:spPr>
          <a:xfrm>
            <a:off x="795360" y="1171368"/>
            <a:ext cx="7553279" cy="4515263"/>
          </a:xfrm>
          <a:prstGeom prst="rect">
            <a:avLst/>
          </a:prstGeom>
        </p:spPr>
      </p:pic>
      <p:sp>
        <p:nvSpPr>
          <p:cNvPr id="8" name="Oval 7">
            <a:extLst>
              <a:ext uri="{FF2B5EF4-FFF2-40B4-BE49-F238E27FC236}">
                <a16:creationId xmlns:a16="http://schemas.microsoft.com/office/drawing/2014/main" id="{C34BA28B-132D-36D3-6214-FEC71C881E54}"/>
              </a:ext>
            </a:extLst>
          </p:cNvPr>
          <p:cNvSpPr/>
          <p:nvPr/>
        </p:nvSpPr>
        <p:spPr>
          <a:xfrm>
            <a:off x="618982" y="1845373"/>
            <a:ext cx="1662546" cy="561110"/>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EADC040-6EC5-3607-B857-111F147229D3}"/>
              </a:ext>
            </a:extLst>
          </p:cNvPr>
          <p:cNvSpPr/>
          <p:nvPr/>
        </p:nvSpPr>
        <p:spPr>
          <a:xfrm>
            <a:off x="2281528" y="1772637"/>
            <a:ext cx="1901536" cy="706582"/>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8871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76FE31-6E82-CA10-9269-4AEFA9B041BB}"/>
              </a:ext>
            </a:extLst>
          </p:cNvPr>
          <p:cNvSpPr>
            <a:spLocks noGrp="1"/>
          </p:cNvSpPr>
          <p:nvPr>
            <p:ph type="dt" sz="half" idx="10"/>
          </p:nvPr>
        </p:nvSpPr>
        <p:spPr/>
        <p:txBody>
          <a:bodyPr/>
          <a:lstStyle/>
          <a:p>
            <a:r>
              <a:rPr lang="en-US" dirty="0"/>
              <a:t>12/16/24</a:t>
            </a:r>
          </a:p>
        </p:txBody>
      </p:sp>
      <p:sp>
        <p:nvSpPr>
          <p:cNvPr id="3" name="Footer Placeholder 2">
            <a:extLst>
              <a:ext uri="{FF2B5EF4-FFF2-40B4-BE49-F238E27FC236}">
                <a16:creationId xmlns:a16="http://schemas.microsoft.com/office/drawing/2014/main" id="{FA9FFE87-3575-C8BF-45DA-2FEFFF6AA2F0}"/>
              </a:ext>
            </a:extLst>
          </p:cNvPr>
          <p:cNvSpPr>
            <a:spLocks noGrp="1"/>
          </p:cNvSpPr>
          <p:nvPr>
            <p:ph type="ftr" sz="quarter" idx="11"/>
          </p:nvPr>
        </p:nvSpPr>
        <p:spPr/>
        <p:txBody>
          <a:bodyPr/>
          <a:lstStyle/>
          <a:p>
            <a:r>
              <a:rPr lang="en-US" dirty="0"/>
              <a:t>Tackling Transition</a:t>
            </a:r>
          </a:p>
        </p:txBody>
      </p:sp>
      <p:sp>
        <p:nvSpPr>
          <p:cNvPr id="4" name="Slide Number Placeholder 3">
            <a:extLst>
              <a:ext uri="{FF2B5EF4-FFF2-40B4-BE49-F238E27FC236}">
                <a16:creationId xmlns:a16="http://schemas.microsoft.com/office/drawing/2014/main" id="{F83A7396-4443-83CF-CB80-84F405BF81B0}"/>
              </a:ext>
            </a:extLst>
          </p:cNvPr>
          <p:cNvSpPr>
            <a:spLocks noGrp="1"/>
          </p:cNvSpPr>
          <p:nvPr>
            <p:ph type="sldNum" sz="quarter" idx="12"/>
          </p:nvPr>
        </p:nvSpPr>
        <p:spPr/>
        <p:txBody>
          <a:bodyPr/>
          <a:lstStyle/>
          <a:p>
            <a:fld id="{5874D6C6-B3A5-4F2C-A6BF-E3D57C3A1219}" type="slidenum">
              <a:rPr lang="en-US" smtClean="0"/>
              <a:t>17</a:t>
            </a:fld>
            <a:endParaRPr lang="en-US"/>
          </a:p>
        </p:txBody>
      </p:sp>
      <p:sp>
        <p:nvSpPr>
          <p:cNvPr id="5" name="Text Placeholder 4">
            <a:extLst>
              <a:ext uri="{FF2B5EF4-FFF2-40B4-BE49-F238E27FC236}">
                <a16:creationId xmlns:a16="http://schemas.microsoft.com/office/drawing/2014/main" id="{A9876C36-74FA-A2B3-11DE-A417C28217C4}"/>
              </a:ext>
            </a:extLst>
          </p:cNvPr>
          <p:cNvSpPr>
            <a:spLocks noGrp="1"/>
          </p:cNvSpPr>
          <p:nvPr>
            <p:ph type="body" sz="quarter" idx="13"/>
          </p:nvPr>
        </p:nvSpPr>
        <p:spPr/>
        <p:txBody>
          <a:bodyPr>
            <a:normAutofit lnSpcReduction="10000"/>
          </a:bodyPr>
          <a:lstStyle/>
          <a:p>
            <a:r>
              <a:rPr lang="en-US" dirty="0"/>
              <a:t>Community Options</a:t>
            </a:r>
          </a:p>
        </p:txBody>
      </p:sp>
      <p:pic>
        <p:nvPicPr>
          <p:cNvPr id="7" name="Picture 6">
            <a:extLst>
              <a:ext uri="{FF2B5EF4-FFF2-40B4-BE49-F238E27FC236}">
                <a16:creationId xmlns:a16="http://schemas.microsoft.com/office/drawing/2014/main" id="{7FB022AF-2CF1-0DDD-EEAF-C53377415A5D}"/>
              </a:ext>
            </a:extLst>
          </p:cNvPr>
          <p:cNvPicPr>
            <a:picLocks noChangeAspect="1"/>
          </p:cNvPicPr>
          <p:nvPr/>
        </p:nvPicPr>
        <p:blipFill>
          <a:blip r:embed="rId3"/>
          <a:stretch>
            <a:fillRect/>
          </a:stretch>
        </p:blipFill>
        <p:spPr>
          <a:xfrm>
            <a:off x="0" y="1564268"/>
            <a:ext cx="9144000" cy="3729464"/>
          </a:xfrm>
          <a:prstGeom prst="rect">
            <a:avLst/>
          </a:prstGeom>
        </p:spPr>
      </p:pic>
    </p:spTree>
    <p:extLst>
      <p:ext uri="{BB962C8B-B14F-4D97-AF65-F5344CB8AC3E}">
        <p14:creationId xmlns:p14="http://schemas.microsoft.com/office/powerpoint/2010/main" val="3017419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54A6D1-E578-572C-BB45-582AF40739E6}"/>
              </a:ext>
            </a:extLst>
          </p:cNvPr>
          <p:cNvSpPr>
            <a:spLocks noGrp="1"/>
          </p:cNvSpPr>
          <p:nvPr>
            <p:ph type="dt" sz="half" idx="10"/>
          </p:nvPr>
        </p:nvSpPr>
        <p:spPr/>
        <p:txBody>
          <a:bodyPr/>
          <a:lstStyle/>
          <a:p>
            <a:r>
              <a:rPr lang="en-US" dirty="0"/>
              <a:t>12/16/24</a:t>
            </a:r>
          </a:p>
        </p:txBody>
      </p:sp>
      <p:sp>
        <p:nvSpPr>
          <p:cNvPr id="3" name="Footer Placeholder 2">
            <a:extLst>
              <a:ext uri="{FF2B5EF4-FFF2-40B4-BE49-F238E27FC236}">
                <a16:creationId xmlns:a16="http://schemas.microsoft.com/office/drawing/2014/main" id="{A5840990-6C42-4B26-B04B-D7DDFD44C58B}"/>
              </a:ext>
            </a:extLst>
          </p:cNvPr>
          <p:cNvSpPr>
            <a:spLocks noGrp="1"/>
          </p:cNvSpPr>
          <p:nvPr>
            <p:ph type="ftr" sz="quarter" idx="11"/>
          </p:nvPr>
        </p:nvSpPr>
        <p:spPr/>
        <p:txBody>
          <a:bodyPr/>
          <a:lstStyle/>
          <a:p>
            <a:r>
              <a:rPr lang="en-US" dirty="0"/>
              <a:t>Tackling Transition</a:t>
            </a:r>
          </a:p>
        </p:txBody>
      </p:sp>
      <p:sp>
        <p:nvSpPr>
          <p:cNvPr id="4" name="Slide Number Placeholder 3">
            <a:extLst>
              <a:ext uri="{FF2B5EF4-FFF2-40B4-BE49-F238E27FC236}">
                <a16:creationId xmlns:a16="http://schemas.microsoft.com/office/drawing/2014/main" id="{6ACCC2C1-585C-53C5-7AF9-5A88FCA7F0EA}"/>
              </a:ext>
            </a:extLst>
          </p:cNvPr>
          <p:cNvSpPr>
            <a:spLocks noGrp="1"/>
          </p:cNvSpPr>
          <p:nvPr>
            <p:ph type="sldNum" sz="quarter" idx="12"/>
          </p:nvPr>
        </p:nvSpPr>
        <p:spPr/>
        <p:txBody>
          <a:bodyPr/>
          <a:lstStyle/>
          <a:p>
            <a:fld id="{5874D6C6-B3A5-4F2C-A6BF-E3D57C3A1219}" type="slidenum">
              <a:rPr lang="en-US" smtClean="0"/>
              <a:t>18</a:t>
            </a:fld>
            <a:endParaRPr lang="en-US"/>
          </a:p>
        </p:txBody>
      </p:sp>
      <p:sp>
        <p:nvSpPr>
          <p:cNvPr id="5" name="Text Placeholder 4">
            <a:extLst>
              <a:ext uri="{FF2B5EF4-FFF2-40B4-BE49-F238E27FC236}">
                <a16:creationId xmlns:a16="http://schemas.microsoft.com/office/drawing/2014/main" id="{3A08D1A5-8E8E-FF72-DF1F-CD4EDF6A1866}"/>
              </a:ext>
            </a:extLst>
          </p:cNvPr>
          <p:cNvSpPr>
            <a:spLocks noGrp="1"/>
          </p:cNvSpPr>
          <p:nvPr>
            <p:ph type="body" sz="quarter" idx="13"/>
          </p:nvPr>
        </p:nvSpPr>
        <p:spPr/>
        <p:txBody>
          <a:bodyPr>
            <a:normAutofit lnSpcReduction="10000"/>
          </a:bodyPr>
          <a:lstStyle/>
          <a:p>
            <a:r>
              <a:rPr lang="en-US" dirty="0"/>
              <a:t>Notification</a:t>
            </a:r>
          </a:p>
        </p:txBody>
      </p:sp>
      <p:pic>
        <p:nvPicPr>
          <p:cNvPr id="7" name="Picture 6">
            <a:extLst>
              <a:ext uri="{FF2B5EF4-FFF2-40B4-BE49-F238E27FC236}">
                <a16:creationId xmlns:a16="http://schemas.microsoft.com/office/drawing/2014/main" id="{1F63255F-8CCF-EB36-1C22-6522A5BA4A6F}"/>
              </a:ext>
            </a:extLst>
          </p:cNvPr>
          <p:cNvPicPr>
            <a:picLocks noChangeAspect="1"/>
          </p:cNvPicPr>
          <p:nvPr/>
        </p:nvPicPr>
        <p:blipFill>
          <a:blip r:embed="rId3"/>
          <a:stretch>
            <a:fillRect/>
          </a:stretch>
        </p:blipFill>
        <p:spPr>
          <a:xfrm>
            <a:off x="477862" y="1216441"/>
            <a:ext cx="8075829" cy="4525614"/>
          </a:xfrm>
          <a:prstGeom prst="rect">
            <a:avLst/>
          </a:prstGeom>
        </p:spPr>
      </p:pic>
    </p:spTree>
    <p:extLst>
      <p:ext uri="{BB962C8B-B14F-4D97-AF65-F5344CB8AC3E}">
        <p14:creationId xmlns:p14="http://schemas.microsoft.com/office/powerpoint/2010/main" val="1124888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8E2128-6F29-245A-CFE2-F6638060C0C6}"/>
              </a:ext>
            </a:extLst>
          </p:cNvPr>
          <p:cNvSpPr>
            <a:spLocks noGrp="1"/>
          </p:cNvSpPr>
          <p:nvPr>
            <p:ph type="dt" sz="half" idx="10"/>
          </p:nvPr>
        </p:nvSpPr>
        <p:spPr/>
        <p:txBody>
          <a:bodyPr/>
          <a:lstStyle/>
          <a:p>
            <a:r>
              <a:rPr lang="en-US" dirty="0"/>
              <a:t>12/16/24</a:t>
            </a:r>
          </a:p>
        </p:txBody>
      </p:sp>
      <p:sp>
        <p:nvSpPr>
          <p:cNvPr id="3" name="Footer Placeholder 2">
            <a:extLst>
              <a:ext uri="{FF2B5EF4-FFF2-40B4-BE49-F238E27FC236}">
                <a16:creationId xmlns:a16="http://schemas.microsoft.com/office/drawing/2014/main" id="{6D591E39-D09C-BE31-A59F-CA0C2CC96F68}"/>
              </a:ext>
            </a:extLst>
          </p:cNvPr>
          <p:cNvSpPr>
            <a:spLocks noGrp="1"/>
          </p:cNvSpPr>
          <p:nvPr>
            <p:ph type="ftr" sz="quarter" idx="11"/>
          </p:nvPr>
        </p:nvSpPr>
        <p:spPr/>
        <p:txBody>
          <a:bodyPr/>
          <a:lstStyle/>
          <a:p>
            <a:r>
              <a:rPr lang="en-US" dirty="0"/>
              <a:t>Tackling Transition</a:t>
            </a:r>
          </a:p>
        </p:txBody>
      </p:sp>
      <p:sp>
        <p:nvSpPr>
          <p:cNvPr id="4" name="Slide Number Placeholder 3">
            <a:extLst>
              <a:ext uri="{FF2B5EF4-FFF2-40B4-BE49-F238E27FC236}">
                <a16:creationId xmlns:a16="http://schemas.microsoft.com/office/drawing/2014/main" id="{27022982-F0FE-ACB8-FB87-76021D6A68B6}"/>
              </a:ext>
            </a:extLst>
          </p:cNvPr>
          <p:cNvSpPr>
            <a:spLocks noGrp="1"/>
          </p:cNvSpPr>
          <p:nvPr>
            <p:ph type="sldNum" sz="quarter" idx="12"/>
          </p:nvPr>
        </p:nvSpPr>
        <p:spPr/>
        <p:txBody>
          <a:bodyPr/>
          <a:lstStyle/>
          <a:p>
            <a:fld id="{5874D6C6-B3A5-4F2C-A6BF-E3D57C3A1219}" type="slidenum">
              <a:rPr lang="en-US" smtClean="0"/>
              <a:t>19</a:t>
            </a:fld>
            <a:endParaRPr lang="en-US"/>
          </a:p>
        </p:txBody>
      </p:sp>
      <p:sp>
        <p:nvSpPr>
          <p:cNvPr id="5" name="Text Placeholder 4">
            <a:extLst>
              <a:ext uri="{FF2B5EF4-FFF2-40B4-BE49-F238E27FC236}">
                <a16:creationId xmlns:a16="http://schemas.microsoft.com/office/drawing/2014/main" id="{E94E13F9-797C-E67F-BD4B-F287F1FD7C12}"/>
              </a:ext>
            </a:extLst>
          </p:cNvPr>
          <p:cNvSpPr>
            <a:spLocks noGrp="1"/>
          </p:cNvSpPr>
          <p:nvPr>
            <p:ph type="body" sz="quarter" idx="13"/>
          </p:nvPr>
        </p:nvSpPr>
        <p:spPr/>
        <p:txBody>
          <a:bodyPr>
            <a:normAutofit lnSpcReduction="10000"/>
          </a:bodyPr>
          <a:lstStyle/>
          <a:p>
            <a:r>
              <a:rPr lang="en-US" dirty="0"/>
              <a:t>Notification</a:t>
            </a:r>
          </a:p>
        </p:txBody>
      </p:sp>
      <p:pic>
        <p:nvPicPr>
          <p:cNvPr id="7" name="Picture 6">
            <a:extLst>
              <a:ext uri="{FF2B5EF4-FFF2-40B4-BE49-F238E27FC236}">
                <a16:creationId xmlns:a16="http://schemas.microsoft.com/office/drawing/2014/main" id="{F9EB032E-0C3A-5598-FBF7-0B686909A1C0}"/>
              </a:ext>
            </a:extLst>
          </p:cNvPr>
          <p:cNvPicPr>
            <a:picLocks noChangeAspect="1"/>
          </p:cNvPicPr>
          <p:nvPr/>
        </p:nvPicPr>
        <p:blipFill>
          <a:blip r:embed="rId3"/>
          <a:stretch>
            <a:fillRect/>
          </a:stretch>
        </p:blipFill>
        <p:spPr>
          <a:xfrm>
            <a:off x="0" y="1064908"/>
            <a:ext cx="8524313" cy="4537239"/>
          </a:xfrm>
          <a:prstGeom prst="rect">
            <a:avLst/>
          </a:prstGeom>
        </p:spPr>
      </p:pic>
    </p:spTree>
    <p:extLst>
      <p:ext uri="{BB962C8B-B14F-4D97-AF65-F5344CB8AC3E}">
        <p14:creationId xmlns:p14="http://schemas.microsoft.com/office/powerpoint/2010/main" val="267066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D46E96A-B883-87A8-68EB-BC5DE554BF23}"/>
              </a:ext>
            </a:extLst>
          </p:cNvPr>
          <p:cNvSpPr>
            <a:spLocks noGrp="1"/>
          </p:cNvSpPr>
          <p:nvPr>
            <p:ph type="dt" sz="half" idx="10"/>
          </p:nvPr>
        </p:nvSpPr>
        <p:spPr/>
        <p:txBody>
          <a:bodyPr/>
          <a:lstStyle/>
          <a:p>
            <a:r>
              <a:rPr lang="en-US" dirty="0"/>
              <a:t>12/16/24</a:t>
            </a:r>
          </a:p>
        </p:txBody>
      </p:sp>
      <p:sp>
        <p:nvSpPr>
          <p:cNvPr id="5" name="Footer Placeholder 4">
            <a:extLst>
              <a:ext uri="{FF2B5EF4-FFF2-40B4-BE49-F238E27FC236}">
                <a16:creationId xmlns:a16="http://schemas.microsoft.com/office/drawing/2014/main" id="{AB96AE4B-941C-015C-AC64-B6DFC6702243}"/>
              </a:ext>
            </a:extLst>
          </p:cNvPr>
          <p:cNvSpPr>
            <a:spLocks noGrp="1"/>
          </p:cNvSpPr>
          <p:nvPr>
            <p:ph type="ftr" sz="quarter" idx="11"/>
          </p:nvPr>
        </p:nvSpPr>
        <p:spPr/>
        <p:txBody>
          <a:bodyPr/>
          <a:lstStyle/>
          <a:p>
            <a:r>
              <a:rPr lang="en-US" dirty="0"/>
              <a:t>Tackling Transition</a:t>
            </a:r>
          </a:p>
        </p:txBody>
      </p:sp>
      <p:sp>
        <p:nvSpPr>
          <p:cNvPr id="6" name="Slide Number Placeholder 5">
            <a:extLst>
              <a:ext uri="{FF2B5EF4-FFF2-40B4-BE49-F238E27FC236}">
                <a16:creationId xmlns:a16="http://schemas.microsoft.com/office/drawing/2014/main" id="{82A5A818-D58C-C972-F5A6-0EFF8F6A166C}"/>
              </a:ext>
            </a:extLst>
          </p:cNvPr>
          <p:cNvSpPr>
            <a:spLocks noGrp="1"/>
          </p:cNvSpPr>
          <p:nvPr>
            <p:ph type="sldNum" sz="quarter" idx="12"/>
          </p:nvPr>
        </p:nvSpPr>
        <p:spPr/>
        <p:txBody>
          <a:bodyPr/>
          <a:lstStyle/>
          <a:p>
            <a:fld id="{5874D6C6-B3A5-4F2C-A6BF-E3D57C3A1219}" type="slidenum">
              <a:rPr lang="en-US" smtClean="0"/>
              <a:t>2</a:t>
            </a:fld>
            <a:endParaRPr lang="en-US"/>
          </a:p>
        </p:txBody>
      </p:sp>
      <p:sp>
        <p:nvSpPr>
          <p:cNvPr id="7" name="Text Placeholder 6">
            <a:extLst>
              <a:ext uri="{FF2B5EF4-FFF2-40B4-BE49-F238E27FC236}">
                <a16:creationId xmlns:a16="http://schemas.microsoft.com/office/drawing/2014/main" id="{B7DFBA7F-09A2-3ED1-CDE7-2E734A4BD8BF}"/>
              </a:ext>
            </a:extLst>
          </p:cNvPr>
          <p:cNvSpPr>
            <a:spLocks noGrp="1"/>
          </p:cNvSpPr>
          <p:nvPr>
            <p:ph type="body" sz="quarter" idx="13"/>
          </p:nvPr>
        </p:nvSpPr>
        <p:spPr/>
        <p:txBody>
          <a:bodyPr>
            <a:normAutofit lnSpcReduction="10000"/>
          </a:bodyPr>
          <a:lstStyle/>
          <a:p>
            <a:r>
              <a:rPr lang="en-US" dirty="0"/>
              <a:t>Poll</a:t>
            </a:r>
          </a:p>
        </p:txBody>
      </p:sp>
      <p:pic>
        <p:nvPicPr>
          <p:cNvPr id="11" name="Picture 10">
            <a:extLst>
              <a:ext uri="{FF2B5EF4-FFF2-40B4-BE49-F238E27FC236}">
                <a16:creationId xmlns:a16="http://schemas.microsoft.com/office/drawing/2014/main" id="{F11D7EEC-7BEF-0D03-D239-77BD16B39AE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46454" y="876362"/>
            <a:ext cx="6701742" cy="5183379"/>
          </a:xfrm>
          <a:prstGeom prst="rect">
            <a:avLst/>
          </a:prstGeom>
        </p:spPr>
      </p:pic>
      <p:sp>
        <p:nvSpPr>
          <p:cNvPr id="12" name="TextBox 11">
            <a:extLst>
              <a:ext uri="{FF2B5EF4-FFF2-40B4-BE49-F238E27FC236}">
                <a16:creationId xmlns:a16="http://schemas.microsoft.com/office/drawing/2014/main" id="{862D1704-251A-2801-F12F-08EE6B505691}"/>
              </a:ext>
            </a:extLst>
          </p:cNvPr>
          <p:cNvSpPr txBox="1"/>
          <p:nvPr/>
        </p:nvSpPr>
        <p:spPr>
          <a:xfrm>
            <a:off x="646454" y="6150090"/>
            <a:ext cx="6701742" cy="230832"/>
          </a:xfrm>
          <a:prstGeom prst="rect">
            <a:avLst/>
          </a:prstGeom>
          <a:noFill/>
        </p:spPr>
        <p:txBody>
          <a:bodyPr wrap="square" rtlCol="0">
            <a:spAutoFit/>
          </a:bodyPr>
          <a:lstStyle/>
          <a:p>
            <a:r>
              <a:rPr lang="en-US" sz="900">
                <a:hlinkClick r:id="rId4" tooltip="https://ihavetouchedthesky.blogspot.com/2013/08/roles-rules-and-relationships.html"/>
              </a:rPr>
              <a:t>This Photo</a:t>
            </a:r>
            <a:r>
              <a:rPr lang="en-US" sz="900"/>
              <a:t> by Unknown Author is licensed under </a:t>
            </a:r>
            <a:r>
              <a:rPr lang="en-US" sz="900">
                <a:hlinkClick r:id="rId5" tooltip="https://creativecommons.org/licenses/by-nc-sa/3.0/"/>
              </a:rPr>
              <a:t>CC BY-SA-NC</a:t>
            </a:r>
            <a:endParaRPr lang="en-US" sz="900"/>
          </a:p>
        </p:txBody>
      </p:sp>
    </p:spTree>
    <p:extLst>
      <p:ext uri="{BB962C8B-B14F-4D97-AF65-F5344CB8AC3E}">
        <p14:creationId xmlns:p14="http://schemas.microsoft.com/office/powerpoint/2010/main" val="4206863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420C79-2ED1-8970-9F77-26076BAE2ED9}"/>
              </a:ext>
            </a:extLst>
          </p:cNvPr>
          <p:cNvSpPr>
            <a:spLocks noGrp="1"/>
          </p:cNvSpPr>
          <p:nvPr>
            <p:ph idx="1"/>
          </p:nvPr>
        </p:nvSpPr>
        <p:spPr>
          <a:xfrm>
            <a:off x="342659" y="1387957"/>
            <a:ext cx="7886700" cy="3971121"/>
          </a:xfrm>
        </p:spPr>
        <p:txBody>
          <a:bodyPr>
            <a:normAutofit lnSpcReduction="10000"/>
          </a:bodyPr>
          <a:lstStyle/>
          <a:p>
            <a:r>
              <a:rPr lang="en-US" sz="2800" dirty="0">
                <a:latin typeface="Arial" panose="020B0604020202020204" pitchFamily="34" charset="0"/>
                <a:cs typeface="Arial" panose="020B0604020202020204" pitchFamily="34" charset="0"/>
              </a:rPr>
              <a:t>Potentially Eligible for Special Education box checked</a:t>
            </a:r>
          </a:p>
          <a:p>
            <a:r>
              <a:rPr lang="en-US" sz="2800" dirty="0">
                <a:latin typeface="Arial" panose="020B0604020202020204" pitchFamily="34" charset="0"/>
                <a:cs typeface="Arial" panose="020B0604020202020204" pitchFamily="34" charset="0"/>
              </a:rPr>
              <a:t>“No earlier than date” and Local School Division filled in</a:t>
            </a:r>
          </a:p>
          <a:p>
            <a:r>
              <a:rPr lang="en-US" sz="2800" dirty="0">
                <a:effectLst/>
                <a:latin typeface="Arial" panose="020B0604020202020204" pitchFamily="34" charset="0"/>
                <a:ea typeface="Calibri" panose="020F0502020204030204" pitchFamily="34" charset="0"/>
                <a:cs typeface="Arial" panose="020B0604020202020204" pitchFamily="34" charset="0"/>
              </a:rPr>
              <a:t>There is no date in the </a:t>
            </a:r>
            <a:r>
              <a:rPr lang="en-US" sz="2800" dirty="0" err="1">
                <a:effectLst/>
                <a:latin typeface="Arial" panose="020B0604020202020204" pitchFamily="34" charset="0"/>
                <a:ea typeface="Calibri" panose="020F0502020204030204" pitchFamily="34" charset="0"/>
                <a:cs typeface="Arial" panose="020B0604020202020204" pitchFamily="34" charset="0"/>
              </a:rPr>
              <a:t>Opt</a:t>
            </a:r>
            <a:r>
              <a:rPr lang="en-US" sz="2800" dirty="0">
                <a:effectLst/>
                <a:latin typeface="Arial" panose="020B0604020202020204" pitchFamily="34" charset="0"/>
                <a:ea typeface="Calibri" panose="020F0502020204030204" pitchFamily="34" charset="0"/>
                <a:cs typeface="Arial" panose="020B0604020202020204" pitchFamily="34" charset="0"/>
              </a:rPr>
              <a:t> Out field </a:t>
            </a:r>
            <a:r>
              <a:rPr lang="en-US" sz="2800" u="sng" dirty="0">
                <a:effectLst/>
                <a:latin typeface="Arial" panose="020B0604020202020204" pitchFamily="34" charset="0"/>
                <a:ea typeface="Calibri" panose="020F0502020204030204" pitchFamily="34" charset="0"/>
                <a:cs typeface="Arial" panose="020B0604020202020204" pitchFamily="34" charset="0"/>
              </a:rPr>
              <a:t>or</a:t>
            </a:r>
            <a:r>
              <a:rPr lang="en-US" sz="2800" dirty="0">
                <a:effectLst/>
                <a:latin typeface="Arial" panose="020B0604020202020204" pitchFamily="34" charset="0"/>
                <a:ea typeface="Calibri" panose="020F0502020204030204" pitchFamily="34" charset="0"/>
                <a:cs typeface="Arial" panose="020B0604020202020204" pitchFamily="34" charset="0"/>
              </a:rPr>
              <a:t> if there is a date in the </a:t>
            </a:r>
            <a:r>
              <a:rPr lang="en-US" sz="2800" dirty="0" err="1">
                <a:effectLst/>
                <a:latin typeface="Arial" panose="020B0604020202020204" pitchFamily="34" charset="0"/>
                <a:ea typeface="Calibri" panose="020F0502020204030204" pitchFamily="34" charset="0"/>
                <a:cs typeface="Arial" panose="020B0604020202020204" pitchFamily="34" charset="0"/>
              </a:rPr>
              <a:t>Opt</a:t>
            </a:r>
            <a:r>
              <a:rPr lang="en-US" sz="2800" dirty="0">
                <a:effectLst/>
                <a:latin typeface="Arial" panose="020B0604020202020204" pitchFamily="34" charset="0"/>
                <a:ea typeface="Calibri" panose="020F0502020204030204" pitchFamily="34" charset="0"/>
                <a:cs typeface="Arial" panose="020B0604020202020204" pitchFamily="34" charset="0"/>
              </a:rPr>
              <a:t> Out field, there is also a date in the </a:t>
            </a:r>
            <a:r>
              <a:rPr lang="en-US" sz="2800" dirty="0" err="1">
                <a:effectLst/>
                <a:latin typeface="Arial" panose="020B0604020202020204" pitchFamily="34" charset="0"/>
                <a:ea typeface="Calibri" panose="020F0502020204030204" pitchFamily="34" charset="0"/>
                <a:cs typeface="Arial" panose="020B0604020202020204" pitchFamily="34" charset="0"/>
              </a:rPr>
              <a:t>Opt</a:t>
            </a:r>
            <a:r>
              <a:rPr lang="en-US" sz="2800" dirty="0">
                <a:effectLst/>
                <a:latin typeface="Arial" panose="020B0604020202020204" pitchFamily="34" charset="0"/>
                <a:ea typeface="Calibri" panose="020F0502020204030204" pitchFamily="34" charset="0"/>
                <a:cs typeface="Arial" panose="020B0604020202020204" pitchFamily="34" charset="0"/>
              </a:rPr>
              <a:t> In field</a:t>
            </a:r>
          </a:p>
          <a:p>
            <a:r>
              <a:rPr lang="en-US" sz="2800" dirty="0">
                <a:effectLst/>
                <a:latin typeface="Arial" panose="020B0604020202020204" pitchFamily="34" charset="0"/>
                <a:ea typeface="Calibri" panose="020F0502020204030204" pitchFamily="34" charset="0"/>
                <a:cs typeface="Arial" panose="020B0604020202020204" pitchFamily="34" charset="0"/>
              </a:rPr>
              <a:t>The child will populate to the state office’s DOE Notification Extract when they reach the notification "no earlier than date“</a:t>
            </a:r>
          </a:p>
          <a:p>
            <a:endParaRPr lang="en-US" dirty="0">
              <a:solidFill>
                <a:srgbClr val="242424"/>
              </a:solidFill>
              <a:latin typeface="Calibri" panose="020F0502020204030204" pitchFamily="34" charset="0"/>
              <a:ea typeface="Calibri" panose="020F0502020204030204" pitchFamily="34" charset="0"/>
            </a:endParaRPr>
          </a:p>
          <a:p>
            <a:endParaRPr lang="en-US" dirty="0"/>
          </a:p>
        </p:txBody>
      </p:sp>
      <p:sp>
        <p:nvSpPr>
          <p:cNvPr id="4" name="Date Placeholder 3">
            <a:extLst>
              <a:ext uri="{FF2B5EF4-FFF2-40B4-BE49-F238E27FC236}">
                <a16:creationId xmlns:a16="http://schemas.microsoft.com/office/drawing/2014/main" id="{53540420-247F-9F2F-14B6-FAFBB00E0F17}"/>
              </a:ext>
            </a:extLst>
          </p:cNvPr>
          <p:cNvSpPr>
            <a:spLocks noGrp="1"/>
          </p:cNvSpPr>
          <p:nvPr>
            <p:ph type="dt" sz="half" idx="10"/>
          </p:nvPr>
        </p:nvSpPr>
        <p:spPr/>
        <p:txBody>
          <a:bodyPr/>
          <a:lstStyle/>
          <a:p>
            <a:r>
              <a:rPr lang="en-US" dirty="0"/>
              <a:t>12/16/24</a:t>
            </a:r>
          </a:p>
        </p:txBody>
      </p:sp>
      <p:sp>
        <p:nvSpPr>
          <p:cNvPr id="5" name="Footer Placeholder 4">
            <a:extLst>
              <a:ext uri="{FF2B5EF4-FFF2-40B4-BE49-F238E27FC236}">
                <a16:creationId xmlns:a16="http://schemas.microsoft.com/office/drawing/2014/main" id="{A16CC425-E8C9-9B1F-F262-AF889A76F5A5}"/>
              </a:ext>
            </a:extLst>
          </p:cNvPr>
          <p:cNvSpPr>
            <a:spLocks noGrp="1"/>
          </p:cNvSpPr>
          <p:nvPr>
            <p:ph type="ftr" sz="quarter" idx="11"/>
          </p:nvPr>
        </p:nvSpPr>
        <p:spPr/>
        <p:txBody>
          <a:bodyPr/>
          <a:lstStyle/>
          <a:p>
            <a:r>
              <a:rPr lang="en-US" dirty="0"/>
              <a:t>Tackling Transition</a:t>
            </a:r>
          </a:p>
        </p:txBody>
      </p:sp>
      <p:sp>
        <p:nvSpPr>
          <p:cNvPr id="6" name="Slide Number Placeholder 5">
            <a:extLst>
              <a:ext uri="{FF2B5EF4-FFF2-40B4-BE49-F238E27FC236}">
                <a16:creationId xmlns:a16="http://schemas.microsoft.com/office/drawing/2014/main" id="{2184C2CA-D820-D317-F6F4-7305B6DE082B}"/>
              </a:ext>
            </a:extLst>
          </p:cNvPr>
          <p:cNvSpPr>
            <a:spLocks noGrp="1"/>
          </p:cNvSpPr>
          <p:nvPr>
            <p:ph type="sldNum" sz="quarter" idx="12"/>
          </p:nvPr>
        </p:nvSpPr>
        <p:spPr/>
        <p:txBody>
          <a:bodyPr/>
          <a:lstStyle/>
          <a:p>
            <a:fld id="{5874D6C6-B3A5-4F2C-A6BF-E3D57C3A1219}" type="slidenum">
              <a:rPr lang="en-US" smtClean="0"/>
              <a:t>20</a:t>
            </a:fld>
            <a:endParaRPr lang="en-US"/>
          </a:p>
        </p:txBody>
      </p:sp>
      <p:sp>
        <p:nvSpPr>
          <p:cNvPr id="7" name="Text Placeholder 6">
            <a:extLst>
              <a:ext uri="{FF2B5EF4-FFF2-40B4-BE49-F238E27FC236}">
                <a16:creationId xmlns:a16="http://schemas.microsoft.com/office/drawing/2014/main" id="{95C45292-43F0-E1BB-2A4C-7E1A82ED5356}"/>
              </a:ext>
            </a:extLst>
          </p:cNvPr>
          <p:cNvSpPr>
            <a:spLocks noGrp="1"/>
          </p:cNvSpPr>
          <p:nvPr>
            <p:ph type="body" sz="quarter" idx="13"/>
          </p:nvPr>
        </p:nvSpPr>
        <p:spPr/>
        <p:txBody>
          <a:bodyPr>
            <a:normAutofit lnSpcReduction="10000"/>
          </a:bodyPr>
          <a:lstStyle/>
          <a:p>
            <a:r>
              <a:rPr lang="en-US" dirty="0"/>
              <a:t>Notification to VDOE</a:t>
            </a:r>
          </a:p>
        </p:txBody>
      </p:sp>
    </p:spTree>
    <p:extLst>
      <p:ext uri="{BB962C8B-B14F-4D97-AF65-F5344CB8AC3E}">
        <p14:creationId xmlns:p14="http://schemas.microsoft.com/office/powerpoint/2010/main" val="631152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8E2128-6F29-245A-CFE2-F6638060C0C6}"/>
              </a:ext>
            </a:extLst>
          </p:cNvPr>
          <p:cNvSpPr>
            <a:spLocks noGrp="1"/>
          </p:cNvSpPr>
          <p:nvPr>
            <p:ph type="dt" sz="half" idx="10"/>
          </p:nvPr>
        </p:nvSpPr>
        <p:spPr/>
        <p:txBody>
          <a:bodyPr/>
          <a:lstStyle/>
          <a:p>
            <a:r>
              <a:rPr lang="en-US" dirty="0"/>
              <a:t>12/16/24</a:t>
            </a:r>
          </a:p>
        </p:txBody>
      </p:sp>
      <p:sp>
        <p:nvSpPr>
          <p:cNvPr id="3" name="Footer Placeholder 2">
            <a:extLst>
              <a:ext uri="{FF2B5EF4-FFF2-40B4-BE49-F238E27FC236}">
                <a16:creationId xmlns:a16="http://schemas.microsoft.com/office/drawing/2014/main" id="{6D591E39-D09C-BE31-A59F-CA0C2CC96F68}"/>
              </a:ext>
            </a:extLst>
          </p:cNvPr>
          <p:cNvSpPr>
            <a:spLocks noGrp="1"/>
          </p:cNvSpPr>
          <p:nvPr>
            <p:ph type="ftr" sz="quarter" idx="11"/>
          </p:nvPr>
        </p:nvSpPr>
        <p:spPr/>
        <p:txBody>
          <a:bodyPr/>
          <a:lstStyle/>
          <a:p>
            <a:r>
              <a:rPr lang="en-US" dirty="0"/>
              <a:t>Tackling Transition</a:t>
            </a:r>
          </a:p>
        </p:txBody>
      </p:sp>
      <p:sp>
        <p:nvSpPr>
          <p:cNvPr id="4" name="Slide Number Placeholder 3">
            <a:extLst>
              <a:ext uri="{FF2B5EF4-FFF2-40B4-BE49-F238E27FC236}">
                <a16:creationId xmlns:a16="http://schemas.microsoft.com/office/drawing/2014/main" id="{27022982-F0FE-ACB8-FB87-76021D6A68B6}"/>
              </a:ext>
            </a:extLst>
          </p:cNvPr>
          <p:cNvSpPr>
            <a:spLocks noGrp="1"/>
          </p:cNvSpPr>
          <p:nvPr>
            <p:ph type="sldNum" sz="quarter" idx="12"/>
          </p:nvPr>
        </p:nvSpPr>
        <p:spPr/>
        <p:txBody>
          <a:bodyPr/>
          <a:lstStyle/>
          <a:p>
            <a:fld id="{5874D6C6-B3A5-4F2C-A6BF-E3D57C3A1219}" type="slidenum">
              <a:rPr lang="en-US" smtClean="0"/>
              <a:t>21</a:t>
            </a:fld>
            <a:endParaRPr lang="en-US"/>
          </a:p>
        </p:txBody>
      </p:sp>
      <p:sp>
        <p:nvSpPr>
          <p:cNvPr id="5" name="Text Placeholder 4">
            <a:extLst>
              <a:ext uri="{FF2B5EF4-FFF2-40B4-BE49-F238E27FC236}">
                <a16:creationId xmlns:a16="http://schemas.microsoft.com/office/drawing/2014/main" id="{E94E13F9-797C-E67F-BD4B-F287F1FD7C12}"/>
              </a:ext>
            </a:extLst>
          </p:cNvPr>
          <p:cNvSpPr>
            <a:spLocks noGrp="1"/>
          </p:cNvSpPr>
          <p:nvPr>
            <p:ph type="body" sz="quarter" idx="13"/>
          </p:nvPr>
        </p:nvSpPr>
        <p:spPr/>
        <p:txBody>
          <a:bodyPr>
            <a:normAutofit lnSpcReduction="10000"/>
          </a:bodyPr>
          <a:lstStyle/>
          <a:p>
            <a:r>
              <a:rPr lang="en-US" dirty="0"/>
              <a:t>Notification</a:t>
            </a:r>
          </a:p>
        </p:txBody>
      </p:sp>
      <p:pic>
        <p:nvPicPr>
          <p:cNvPr id="7" name="Picture 6">
            <a:extLst>
              <a:ext uri="{FF2B5EF4-FFF2-40B4-BE49-F238E27FC236}">
                <a16:creationId xmlns:a16="http://schemas.microsoft.com/office/drawing/2014/main" id="{F9EB032E-0C3A-5598-FBF7-0B686909A1C0}"/>
              </a:ext>
            </a:extLst>
          </p:cNvPr>
          <p:cNvPicPr>
            <a:picLocks noChangeAspect="1"/>
          </p:cNvPicPr>
          <p:nvPr/>
        </p:nvPicPr>
        <p:blipFill>
          <a:blip r:embed="rId3"/>
          <a:stretch>
            <a:fillRect/>
          </a:stretch>
        </p:blipFill>
        <p:spPr>
          <a:xfrm>
            <a:off x="162046" y="1201849"/>
            <a:ext cx="8368496" cy="4454302"/>
          </a:xfrm>
          <a:prstGeom prst="rect">
            <a:avLst/>
          </a:prstGeom>
        </p:spPr>
      </p:pic>
      <p:sp>
        <p:nvSpPr>
          <p:cNvPr id="6" name="Oval 5">
            <a:extLst>
              <a:ext uri="{FF2B5EF4-FFF2-40B4-BE49-F238E27FC236}">
                <a16:creationId xmlns:a16="http://schemas.microsoft.com/office/drawing/2014/main" id="{107CCB52-3F5B-DD7E-CDAD-3292EE5E3CBA}"/>
              </a:ext>
            </a:extLst>
          </p:cNvPr>
          <p:cNvSpPr/>
          <p:nvPr/>
        </p:nvSpPr>
        <p:spPr>
          <a:xfrm>
            <a:off x="342659" y="2062398"/>
            <a:ext cx="2629141" cy="727363"/>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EE4A309-F7F5-BCD2-4128-00395B8426E2}"/>
              </a:ext>
            </a:extLst>
          </p:cNvPr>
          <p:cNvSpPr/>
          <p:nvPr/>
        </p:nvSpPr>
        <p:spPr>
          <a:xfrm>
            <a:off x="3152413" y="2129742"/>
            <a:ext cx="1267691" cy="592676"/>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31374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A6860E-CB0F-7967-2AE9-4E7886445DBD}"/>
              </a:ext>
            </a:extLst>
          </p:cNvPr>
          <p:cNvSpPr>
            <a:spLocks noGrp="1"/>
          </p:cNvSpPr>
          <p:nvPr>
            <p:ph type="dt" sz="half" idx="10"/>
          </p:nvPr>
        </p:nvSpPr>
        <p:spPr/>
        <p:txBody>
          <a:bodyPr/>
          <a:lstStyle/>
          <a:p>
            <a:r>
              <a:rPr lang="en-US" dirty="0"/>
              <a:t>12/16/24</a:t>
            </a:r>
          </a:p>
        </p:txBody>
      </p:sp>
      <p:sp>
        <p:nvSpPr>
          <p:cNvPr id="3" name="Footer Placeholder 2">
            <a:extLst>
              <a:ext uri="{FF2B5EF4-FFF2-40B4-BE49-F238E27FC236}">
                <a16:creationId xmlns:a16="http://schemas.microsoft.com/office/drawing/2014/main" id="{BB802AAC-63E7-F5FD-8ACA-BB5C8CCECE6A}"/>
              </a:ext>
            </a:extLst>
          </p:cNvPr>
          <p:cNvSpPr>
            <a:spLocks noGrp="1"/>
          </p:cNvSpPr>
          <p:nvPr>
            <p:ph type="ftr" sz="quarter" idx="11"/>
          </p:nvPr>
        </p:nvSpPr>
        <p:spPr/>
        <p:txBody>
          <a:bodyPr/>
          <a:lstStyle/>
          <a:p>
            <a:r>
              <a:rPr lang="en-US" dirty="0"/>
              <a:t>Tackling Transition</a:t>
            </a:r>
          </a:p>
        </p:txBody>
      </p:sp>
      <p:sp>
        <p:nvSpPr>
          <p:cNvPr id="4" name="Slide Number Placeholder 3">
            <a:extLst>
              <a:ext uri="{FF2B5EF4-FFF2-40B4-BE49-F238E27FC236}">
                <a16:creationId xmlns:a16="http://schemas.microsoft.com/office/drawing/2014/main" id="{29044889-BD09-DC3E-178A-BAD59799ACD1}"/>
              </a:ext>
            </a:extLst>
          </p:cNvPr>
          <p:cNvSpPr>
            <a:spLocks noGrp="1"/>
          </p:cNvSpPr>
          <p:nvPr>
            <p:ph type="sldNum" sz="quarter" idx="12"/>
          </p:nvPr>
        </p:nvSpPr>
        <p:spPr/>
        <p:txBody>
          <a:bodyPr/>
          <a:lstStyle/>
          <a:p>
            <a:fld id="{5874D6C6-B3A5-4F2C-A6BF-E3D57C3A1219}" type="slidenum">
              <a:rPr lang="en-US" smtClean="0"/>
              <a:t>22</a:t>
            </a:fld>
            <a:endParaRPr lang="en-US"/>
          </a:p>
        </p:txBody>
      </p:sp>
      <p:sp>
        <p:nvSpPr>
          <p:cNvPr id="5" name="Text Placeholder 4">
            <a:extLst>
              <a:ext uri="{FF2B5EF4-FFF2-40B4-BE49-F238E27FC236}">
                <a16:creationId xmlns:a16="http://schemas.microsoft.com/office/drawing/2014/main" id="{9B031318-B9DE-FA3E-A624-F5003BFCDD28}"/>
              </a:ext>
            </a:extLst>
          </p:cNvPr>
          <p:cNvSpPr>
            <a:spLocks noGrp="1"/>
          </p:cNvSpPr>
          <p:nvPr>
            <p:ph type="body" sz="quarter" idx="13"/>
          </p:nvPr>
        </p:nvSpPr>
        <p:spPr/>
        <p:txBody>
          <a:bodyPr>
            <a:normAutofit lnSpcReduction="10000"/>
          </a:bodyPr>
          <a:lstStyle/>
          <a:p>
            <a:r>
              <a:rPr lang="en-US" dirty="0"/>
              <a:t>Support to Enroll</a:t>
            </a:r>
          </a:p>
        </p:txBody>
      </p:sp>
      <p:pic>
        <p:nvPicPr>
          <p:cNvPr id="7" name="Picture 6">
            <a:extLst>
              <a:ext uri="{FF2B5EF4-FFF2-40B4-BE49-F238E27FC236}">
                <a16:creationId xmlns:a16="http://schemas.microsoft.com/office/drawing/2014/main" id="{36B1C86F-3C74-87D8-C1CF-6A910CD9EAED}"/>
              </a:ext>
            </a:extLst>
          </p:cNvPr>
          <p:cNvPicPr>
            <a:picLocks noChangeAspect="1"/>
          </p:cNvPicPr>
          <p:nvPr/>
        </p:nvPicPr>
        <p:blipFill>
          <a:blip r:embed="rId3"/>
          <a:stretch>
            <a:fillRect/>
          </a:stretch>
        </p:blipFill>
        <p:spPr>
          <a:xfrm>
            <a:off x="551004" y="1052338"/>
            <a:ext cx="7761962" cy="4753324"/>
          </a:xfrm>
          <a:prstGeom prst="rect">
            <a:avLst/>
          </a:prstGeom>
        </p:spPr>
      </p:pic>
    </p:spTree>
    <p:extLst>
      <p:ext uri="{BB962C8B-B14F-4D97-AF65-F5344CB8AC3E}">
        <p14:creationId xmlns:p14="http://schemas.microsoft.com/office/powerpoint/2010/main" val="2653146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4740C0-245D-22D0-48DA-A433320BA2DF}"/>
              </a:ext>
            </a:extLst>
          </p:cNvPr>
          <p:cNvSpPr>
            <a:spLocks noGrp="1"/>
          </p:cNvSpPr>
          <p:nvPr>
            <p:ph type="dt" sz="half" idx="10"/>
          </p:nvPr>
        </p:nvSpPr>
        <p:spPr/>
        <p:txBody>
          <a:bodyPr/>
          <a:lstStyle/>
          <a:p>
            <a:r>
              <a:rPr lang="en-US" dirty="0"/>
              <a:t>12/16/24</a:t>
            </a:r>
          </a:p>
        </p:txBody>
      </p:sp>
      <p:sp>
        <p:nvSpPr>
          <p:cNvPr id="3" name="Footer Placeholder 2">
            <a:extLst>
              <a:ext uri="{FF2B5EF4-FFF2-40B4-BE49-F238E27FC236}">
                <a16:creationId xmlns:a16="http://schemas.microsoft.com/office/drawing/2014/main" id="{D9B10F30-99D9-6371-E34A-EBD89FE12F2D}"/>
              </a:ext>
            </a:extLst>
          </p:cNvPr>
          <p:cNvSpPr>
            <a:spLocks noGrp="1"/>
          </p:cNvSpPr>
          <p:nvPr>
            <p:ph type="ftr" sz="quarter" idx="11"/>
          </p:nvPr>
        </p:nvSpPr>
        <p:spPr/>
        <p:txBody>
          <a:bodyPr/>
          <a:lstStyle/>
          <a:p>
            <a:r>
              <a:rPr lang="en-US" dirty="0"/>
              <a:t>Tackling Transition</a:t>
            </a:r>
          </a:p>
        </p:txBody>
      </p:sp>
      <p:sp>
        <p:nvSpPr>
          <p:cNvPr id="4" name="Slide Number Placeholder 3">
            <a:extLst>
              <a:ext uri="{FF2B5EF4-FFF2-40B4-BE49-F238E27FC236}">
                <a16:creationId xmlns:a16="http://schemas.microsoft.com/office/drawing/2014/main" id="{98F0F2C7-0302-6BBC-01B9-327E2863BF67}"/>
              </a:ext>
            </a:extLst>
          </p:cNvPr>
          <p:cNvSpPr>
            <a:spLocks noGrp="1"/>
          </p:cNvSpPr>
          <p:nvPr>
            <p:ph type="sldNum" sz="quarter" idx="12"/>
          </p:nvPr>
        </p:nvSpPr>
        <p:spPr/>
        <p:txBody>
          <a:bodyPr/>
          <a:lstStyle/>
          <a:p>
            <a:fld id="{5874D6C6-B3A5-4F2C-A6BF-E3D57C3A1219}" type="slidenum">
              <a:rPr lang="en-US" smtClean="0"/>
              <a:t>23</a:t>
            </a:fld>
            <a:endParaRPr lang="en-US"/>
          </a:p>
        </p:txBody>
      </p:sp>
      <p:sp>
        <p:nvSpPr>
          <p:cNvPr id="5" name="Text Placeholder 4">
            <a:extLst>
              <a:ext uri="{FF2B5EF4-FFF2-40B4-BE49-F238E27FC236}">
                <a16:creationId xmlns:a16="http://schemas.microsoft.com/office/drawing/2014/main" id="{AE0A0EF2-877E-7D14-05D3-996FAA885367}"/>
              </a:ext>
            </a:extLst>
          </p:cNvPr>
          <p:cNvSpPr>
            <a:spLocks noGrp="1"/>
          </p:cNvSpPr>
          <p:nvPr>
            <p:ph type="body" sz="quarter" idx="13"/>
          </p:nvPr>
        </p:nvSpPr>
        <p:spPr/>
        <p:txBody>
          <a:bodyPr>
            <a:normAutofit lnSpcReduction="10000"/>
          </a:bodyPr>
          <a:lstStyle/>
          <a:p>
            <a:r>
              <a:rPr lang="en-US" dirty="0"/>
              <a:t>Transition Conference</a:t>
            </a:r>
          </a:p>
        </p:txBody>
      </p:sp>
      <p:pic>
        <p:nvPicPr>
          <p:cNvPr id="9" name="Picture 8">
            <a:extLst>
              <a:ext uri="{FF2B5EF4-FFF2-40B4-BE49-F238E27FC236}">
                <a16:creationId xmlns:a16="http://schemas.microsoft.com/office/drawing/2014/main" id="{BB51C093-A67B-64AA-E18A-9607F1897412}"/>
              </a:ext>
            </a:extLst>
          </p:cNvPr>
          <p:cNvPicPr>
            <a:picLocks noChangeAspect="1"/>
          </p:cNvPicPr>
          <p:nvPr/>
        </p:nvPicPr>
        <p:blipFill>
          <a:blip r:embed="rId3"/>
          <a:stretch>
            <a:fillRect/>
          </a:stretch>
        </p:blipFill>
        <p:spPr>
          <a:xfrm>
            <a:off x="0" y="1386644"/>
            <a:ext cx="9144000" cy="4084711"/>
          </a:xfrm>
          <a:prstGeom prst="rect">
            <a:avLst/>
          </a:prstGeom>
        </p:spPr>
      </p:pic>
    </p:spTree>
    <p:extLst>
      <p:ext uri="{BB962C8B-B14F-4D97-AF65-F5344CB8AC3E}">
        <p14:creationId xmlns:p14="http://schemas.microsoft.com/office/powerpoint/2010/main" val="11394164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0D65CAF-2039-14ED-15AD-3613FE809833}"/>
              </a:ext>
            </a:extLst>
          </p:cNvPr>
          <p:cNvSpPr>
            <a:spLocks noGrp="1"/>
          </p:cNvSpPr>
          <p:nvPr>
            <p:ph type="dt" sz="half" idx="10"/>
          </p:nvPr>
        </p:nvSpPr>
        <p:spPr/>
        <p:txBody>
          <a:bodyPr/>
          <a:lstStyle/>
          <a:p>
            <a:r>
              <a:rPr lang="en-US" dirty="0"/>
              <a:t>12/16/24</a:t>
            </a:r>
          </a:p>
        </p:txBody>
      </p:sp>
      <p:sp>
        <p:nvSpPr>
          <p:cNvPr id="4" name="Footer Placeholder 3">
            <a:extLst>
              <a:ext uri="{FF2B5EF4-FFF2-40B4-BE49-F238E27FC236}">
                <a16:creationId xmlns:a16="http://schemas.microsoft.com/office/drawing/2014/main" id="{B7104FCD-C1F7-5E8A-D26B-8EBFE25EE212}"/>
              </a:ext>
            </a:extLst>
          </p:cNvPr>
          <p:cNvSpPr>
            <a:spLocks noGrp="1"/>
          </p:cNvSpPr>
          <p:nvPr>
            <p:ph type="ftr" sz="quarter" idx="11"/>
          </p:nvPr>
        </p:nvSpPr>
        <p:spPr/>
        <p:txBody>
          <a:bodyPr/>
          <a:lstStyle/>
          <a:p>
            <a:r>
              <a:rPr lang="en-US" dirty="0"/>
              <a:t>Tackling Transition</a:t>
            </a:r>
          </a:p>
        </p:txBody>
      </p:sp>
      <p:sp>
        <p:nvSpPr>
          <p:cNvPr id="5" name="Slide Number Placeholder 4">
            <a:extLst>
              <a:ext uri="{FF2B5EF4-FFF2-40B4-BE49-F238E27FC236}">
                <a16:creationId xmlns:a16="http://schemas.microsoft.com/office/drawing/2014/main" id="{029CB8B2-5699-C413-05D3-E914BE098DA6}"/>
              </a:ext>
            </a:extLst>
          </p:cNvPr>
          <p:cNvSpPr>
            <a:spLocks noGrp="1"/>
          </p:cNvSpPr>
          <p:nvPr>
            <p:ph type="sldNum" sz="quarter" idx="12"/>
          </p:nvPr>
        </p:nvSpPr>
        <p:spPr/>
        <p:txBody>
          <a:bodyPr/>
          <a:lstStyle/>
          <a:p>
            <a:fld id="{5874D6C6-B3A5-4F2C-A6BF-E3D57C3A1219}" type="slidenum">
              <a:rPr lang="en-US" smtClean="0"/>
              <a:t>24</a:t>
            </a:fld>
            <a:endParaRPr lang="en-US"/>
          </a:p>
        </p:txBody>
      </p:sp>
      <p:sp>
        <p:nvSpPr>
          <p:cNvPr id="6" name="Text Placeholder 5">
            <a:extLst>
              <a:ext uri="{FF2B5EF4-FFF2-40B4-BE49-F238E27FC236}">
                <a16:creationId xmlns:a16="http://schemas.microsoft.com/office/drawing/2014/main" id="{C1F92C01-2C4A-C081-FB5F-0A36910D4171}"/>
              </a:ext>
            </a:extLst>
          </p:cNvPr>
          <p:cNvSpPr>
            <a:spLocks noGrp="1"/>
          </p:cNvSpPr>
          <p:nvPr>
            <p:ph type="body" sz="quarter" idx="13"/>
          </p:nvPr>
        </p:nvSpPr>
        <p:spPr/>
        <p:txBody>
          <a:bodyPr>
            <a:normAutofit lnSpcReduction="10000"/>
          </a:bodyPr>
          <a:lstStyle/>
          <a:p>
            <a:r>
              <a:rPr lang="en-US" dirty="0"/>
              <a:t>Schedule TPC</a:t>
            </a:r>
          </a:p>
        </p:txBody>
      </p:sp>
      <p:pic>
        <p:nvPicPr>
          <p:cNvPr id="8" name="Picture 7">
            <a:extLst>
              <a:ext uri="{FF2B5EF4-FFF2-40B4-BE49-F238E27FC236}">
                <a16:creationId xmlns:a16="http://schemas.microsoft.com/office/drawing/2014/main" id="{C3511D3E-4A73-09D2-1C1A-5521D381F86E}"/>
              </a:ext>
            </a:extLst>
          </p:cNvPr>
          <p:cNvPicPr>
            <a:picLocks noChangeAspect="1"/>
          </p:cNvPicPr>
          <p:nvPr/>
        </p:nvPicPr>
        <p:blipFill>
          <a:blip r:embed="rId3"/>
          <a:stretch>
            <a:fillRect/>
          </a:stretch>
        </p:blipFill>
        <p:spPr>
          <a:xfrm>
            <a:off x="803374" y="1391856"/>
            <a:ext cx="6387902" cy="4074288"/>
          </a:xfrm>
          <a:prstGeom prst="rect">
            <a:avLst/>
          </a:prstGeom>
        </p:spPr>
      </p:pic>
      <p:sp>
        <p:nvSpPr>
          <p:cNvPr id="9" name="Oval 8">
            <a:extLst>
              <a:ext uri="{FF2B5EF4-FFF2-40B4-BE49-F238E27FC236}">
                <a16:creationId xmlns:a16="http://schemas.microsoft.com/office/drawing/2014/main" id="{66B9AF7B-3C9F-1173-629F-37A39AB4574C}"/>
              </a:ext>
            </a:extLst>
          </p:cNvPr>
          <p:cNvSpPr/>
          <p:nvPr/>
        </p:nvSpPr>
        <p:spPr>
          <a:xfrm>
            <a:off x="803374" y="2441206"/>
            <a:ext cx="779318" cy="270164"/>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87830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A6A8EF-85BC-285D-7427-2412FCE1FC05}"/>
              </a:ext>
            </a:extLst>
          </p:cNvPr>
          <p:cNvSpPr>
            <a:spLocks noGrp="1"/>
          </p:cNvSpPr>
          <p:nvPr>
            <p:ph idx="1"/>
          </p:nvPr>
        </p:nvSpPr>
        <p:spPr>
          <a:xfrm>
            <a:off x="342659" y="1596302"/>
            <a:ext cx="7886700" cy="3243263"/>
          </a:xfrm>
        </p:spPr>
        <p:txBody>
          <a:bodyPr>
            <a:normAutofit/>
          </a:bodyPr>
          <a:lstStyle/>
          <a:p>
            <a:r>
              <a:rPr lang="en-US" sz="2800" dirty="0"/>
              <a:t>Provide information about services available</a:t>
            </a:r>
          </a:p>
          <a:p>
            <a:r>
              <a:rPr lang="en-US" sz="2800" dirty="0"/>
              <a:t>Discuss difference in scope between Part C and Part B</a:t>
            </a:r>
          </a:p>
          <a:p>
            <a:r>
              <a:rPr lang="en-US" sz="2800" dirty="0"/>
              <a:t>Contact name and phone number where family can call with questions</a:t>
            </a:r>
          </a:p>
          <a:p>
            <a:r>
              <a:rPr lang="en-US" sz="2800" dirty="0"/>
              <a:t>Document</a:t>
            </a:r>
          </a:p>
        </p:txBody>
      </p:sp>
      <p:sp>
        <p:nvSpPr>
          <p:cNvPr id="4" name="Date Placeholder 3">
            <a:extLst>
              <a:ext uri="{FF2B5EF4-FFF2-40B4-BE49-F238E27FC236}">
                <a16:creationId xmlns:a16="http://schemas.microsoft.com/office/drawing/2014/main" id="{EE45C13C-EECA-5AA2-FECB-098D936D6667}"/>
              </a:ext>
            </a:extLst>
          </p:cNvPr>
          <p:cNvSpPr>
            <a:spLocks noGrp="1"/>
          </p:cNvSpPr>
          <p:nvPr>
            <p:ph type="dt" sz="half" idx="10"/>
          </p:nvPr>
        </p:nvSpPr>
        <p:spPr/>
        <p:txBody>
          <a:bodyPr/>
          <a:lstStyle/>
          <a:p>
            <a:r>
              <a:rPr lang="en-US" dirty="0"/>
              <a:t>12/16/24</a:t>
            </a:r>
          </a:p>
        </p:txBody>
      </p:sp>
      <p:sp>
        <p:nvSpPr>
          <p:cNvPr id="5" name="Footer Placeholder 4">
            <a:extLst>
              <a:ext uri="{FF2B5EF4-FFF2-40B4-BE49-F238E27FC236}">
                <a16:creationId xmlns:a16="http://schemas.microsoft.com/office/drawing/2014/main" id="{787FCAA5-2C36-C954-A93B-7AAD6ABE4778}"/>
              </a:ext>
            </a:extLst>
          </p:cNvPr>
          <p:cNvSpPr>
            <a:spLocks noGrp="1"/>
          </p:cNvSpPr>
          <p:nvPr>
            <p:ph type="ftr" sz="quarter" idx="11"/>
          </p:nvPr>
        </p:nvSpPr>
        <p:spPr/>
        <p:txBody>
          <a:bodyPr/>
          <a:lstStyle/>
          <a:p>
            <a:r>
              <a:rPr lang="en-US" dirty="0"/>
              <a:t>Tackling Transition</a:t>
            </a:r>
          </a:p>
        </p:txBody>
      </p:sp>
      <p:sp>
        <p:nvSpPr>
          <p:cNvPr id="6" name="Slide Number Placeholder 5">
            <a:extLst>
              <a:ext uri="{FF2B5EF4-FFF2-40B4-BE49-F238E27FC236}">
                <a16:creationId xmlns:a16="http://schemas.microsoft.com/office/drawing/2014/main" id="{EDE2CE08-1493-1C6E-FFC2-4481A8326484}"/>
              </a:ext>
            </a:extLst>
          </p:cNvPr>
          <p:cNvSpPr>
            <a:spLocks noGrp="1"/>
          </p:cNvSpPr>
          <p:nvPr>
            <p:ph type="sldNum" sz="quarter" idx="12"/>
          </p:nvPr>
        </p:nvSpPr>
        <p:spPr/>
        <p:txBody>
          <a:bodyPr/>
          <a:lstStyle/>
          <a:p>
            <a:fld id="{5874D6C6-B3A5-4F2C-A6BF-E3D57C3A1219}" type="slidenum">
              <a:rPr lang="en-US" smtClean="0"/>
              <a:t>25</a:t>
            </a:fld>
            <a:endParaRPr lang="en-US"/>
          </a:p>
        </p:txBody>
      </p:sp>
      <p:sp>
        <p:nvSpPr>
          <p:cNvPr id="7" name="Text Placeholder 6">
            <a:extLst>
              <a:ext uri="{FF2B5EF4-FFF2-40B4-BE49-F238E27FC236}">
                <a16:creationId xmlns:a16="http://schemas.microsoft.com/office/drawing/2014/main" id="{D7184320-54F2-3771-5FE5-A1D4998AF7FF}"/>
              </a:ext>
            </a:extLst>
          </p:cNvPr>
          <p:cNvSpPr>
            <a:spLocks noGrp="1"/>
          </p:cNvSpPr>
          <p:nvPr>
            <p:ph type="body" sz="quarter" idx="13"/>
          </p:nvPr>
        </p:nvSpPr>
        <p:spPr/>
        <p:txBody>
          <a:bodyPr>
            <a:normAutofit lnSpcReduction="10000"/>
          </a:bodyPr>
          <a:lstStyle/>
          <a:p>
            <a:r>
              <a:rPr lang="en-US" dirty="0"/>
              <a:t>No Part B Rep</a:t>
            </a:r>
          </a:p>
        </p:txBody>
      </p:sp>
    </p:spTree>
    <p:extLst>
      <p:ext uri="{BB962C8B-B14F-4D97-AF65-F5344CB8AC3E}">
        <p14:creationId xmlns:p14="http://schemas.microsoft.com/office/powerpoint/2010/main" val="16040669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5CA2B9-855B-0A0D-9AFA-19F0E32BB497}"/>
              </a:ext>
            </a:extLst>
          </p:cNvPr>
          <p:cNvSpPr>
            <a:spLocks noGrp="1"/>
          </p:cNvSpPr>
          <p:nvPr>
            <p:ph type="dt" sz="half" idx="10"/>
          </p:nvPr>
        </p:nvSpPr>
        <p:spPr/>
        <p:txBody>
          <a:bodyPr/>
          <a:lstStyle/>
          <a:p>
            <a:r>
              <a:rPr lang="en-US" dirty="0"/>
              <a:t>12/16/24</a:t>
            </a:r>
          </a:p>
        </p:txBody>
      </p:sp>
      <p:sp>
        <p:nvSpPr>
          <p:cNvPr id="3" name="Footer Placeholder 2">
            <a:extLst>
              <a:ext uri="{FF2B5EF4-FFF2-40B4-BE49-F238E27FC236}">
                <a16:creationId xmlns:a16="http://schemas.microsoft.com/office/drawing/2014/main" id="{588928DC-A4F4-BAB5-CE3E-A42C49D6890E}"/>
              </a:ext>
            </a:extLst>
          </p:cNvPr>
          <p:cNvSpPr>
            <a:spLocks noGrp="1"/>
          </p:cNvSpPr>
          <p:nvPr>
            <p:ph type="ftr" sz="quarter" idx="11"/>
          </p:nvPr>
        </p:nvSpPr>
        <p:spPr/>
        <p:txBody>
          <a:bodyPr/>
          <a:lstStyle/>
          <a:p>
            <a:r>
              <a:rPr lang="en-US" dirty="0"/>
              <a:t>Tackling Transition</a:t>
            </a:r>
          </a:p>
        </p:txBody>
      </p:sp>
      <p:sp>
        <p:nvSpPr>
          <p:cNvPr id="4" name="Slide Number Placeholder 3">
            <a:extLst>
              <a:ext uri="{FF2B5EF4-FFF2-40B4-BE49-F238E27FC236}">
                <a16:creationId xmlns:a16="http://schemas.microsoft.com/office/drawing/2014/main" id="{2CAEE122-E5F6-5B35-C976-DBCF8A02D9DE}"/>
              </a:ext>
            </a:extLst>
          </p:cNvPr>
          <p:cNvSpPr>
            <a:spLocks noGrp="1"/>
          </p:cNvSpPr>
          <p:nvPr>
            <p:ph type="sldNum" sz="quarter" idx="12"/>
          </p:nvPr>
        </p:nvSpPr>
        <p:spPr/>
        <p:txBody>
          <a:bodyPr/>
          <a:lstStyle/>
          <a:p>
            <a:fld id="{5874D6C6-B3A5-4F2C-A6BF-E3D57C3A1219}" type="slidenum">
              <a:rPr lang="en-US" smtClean="0"/>
              <a:t>26</a:t>
            </a:fld>
            <a:endParaRPr lang="en-US"/>
          </a:p>
        </p:txBody>
      </p:sp>
      <p:sp>
        <p:nvSpPr>
          <p:cNvPr id="5" name="Text Placeholder 4">
            <a:extLst>
              <a:ext uri="{FF2B5EF4-FFF2-40B4-BE49-F238E27FC236}">
                <a16:creationId xmlns:a16="http://schemas.microsoft.com/office/drawing/2014/main" id="{B37EDC98-296F-0D81-B7FD-6C0589446966}"/>
              </a:ext>
            </a:extLst>
          </p:cNvPr>
          <p:cNvSpPr>
            <a:spLocks noGrp="1"/>
          </p:cNvSpPr>
          <p:nvPr>
            <p:ph type="body" sz="quarter" idx="13"/>
          </p:nvPr>
        </p:nvSpPr>
        <p:spPr/>
        <p:txBody>
          <a:bodyPr>
            <a:normAutofit lnSpcReduction="10000"/>
          </a:bodyPr>
          <a:lstStyle/>
          <a:p>
            <a:r>
              <a:rPr lang="en-US" dirty="0"/>
              <a:t>Transition Services</a:t>
            </a:r>
          </a:p>
        </p:txBody>
      </p:sp>
      <p:pic>
        <p:nvPicPr>
          <p:cNvPr id="7" name="Picture 6">
            <a:extLst>
              <a:ext uri="{FF2B5EF4-FFF2-40B4-BE49-F238E27FC236}">
                <a16:creationId xmlns:a16="http://schemas.microsoft.com/office/drawing/2014/main" id="{77666472-8E35-817F-652B-5CB4F004C80C}"/>
              </a:ext>
            </a:extLst>
          </p:cNvPr>
          <p:cNvPicPr>
            <a:picLocks noChangeAspect="1"/>
          </p:cNvPicPr>
          <p:nvPr/>
        </p:nvPicPr>
        <p:blipFill>
          <a:blip r:embed="rId3"/>
          <a:stretch>
            <a:fillRect/>
          </a:stretch>
        </p:blipFill>
        <p:spPr>
          <a:xfrm>
            <a:off x="0" y="1050345"/>
            <a:ext cx="9144000" cy="4757310"/>
          </a:xfrm>
          <a:prstGeom prst="rect">
            <a:avLst/>
          </a:prstGeom>
        </p:spPr>
      </p:pic>
    </p:spTree>
    <p:extLst>
      <p:ext uri="{BB962C8B-B14F-4D97-AF65-F5344CB8AC3E}">
        <p14:creationId xmlns:p14="http://schemas.microsoft.com/office/powerpoint/2010/main" val="12298256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7FEAC-C1AE-504D-BE95-D54EFBFB8530}"/>
              </a:ext>
            </a:extLst>
          </p:cNvPr>
          <p:cNvSpPr>
            <a:spLocks noGrp="1"/>
          </p:cNvSpPr>
          <p:nvPr>
            <p:ph type="title"/>
          </p:nvPr>
        </p:nvSpPr>
        <p:spPr/>
        <p:txBody>
          <a:bodyPr/>
          <a:lstStyle/>
          <a:p>
            <a:r>
              <a:rPr lang="en-US" dirty="0"/>
              <a:t>Minimum Required Fields for Transition Plan</a:t>
            </a:r>
          </a:p>
        </p:txBody>
      </p:sp>
      <p:sp>
        <p:nvSpPr>
          <p:cNvPr id="4" name="Date Placeholder 3">
            <a:extLst>
              <a:ext uri="{FF2B5EF4-FFF2-40B4-BE49-F238E27FC236}">
                <a16:creationId xmlns:a16="http://schemas.microsoft.com/office/drawing/2014/main" id="{DA365454-7C66-E0D1-8075-4C286CF8E2AA}"/>
              </a:ext>
            </a:extLst>
          </p:cNvPr>
          <p:cNvSpPr>
            <a:spLocks noGrp="1"/>
          </p:cNvSpPr>
          <p:nvPr>
            <p:ph type="dt" sz="half" idx="10"/>
          </p:nvPr>
        </p:nvSpPr>
        <p:spPr/>
        <p:txBody>
          <a:bodyPr/>
          <a:lstStyle/>
          <a:p>
            <a:r>
              <a:rPr lang="en-US" dirty="0"/>
              <a:t>12/16/24</a:t>
            </a:r>
          </a:p>
        </p:txBody>
      </p:sp>
      <p:sp>
        <p:nvSpPr>
          <p:cNvPr id="5" name="Footer Placeholder 4">
            <a:extLst>
              <a:ext uri="{FF2B5EF4-FFF2-40B4-BE49-F238E27FC236}">
                <a16:creationId xmlns:a16="http://schemas.microsoft.com/office/drawing/2014/main" id="{3CF413D7-A166-36F4-8242-2C09DDE315D6}"/>
              </a:ext>
            </a:extLst>
          </p:cNvPr>
          <p:cNvSpPr>
            <a:spLocks noGrp="1"/>
          </p:cNvSpPr>
          <p:nvPr>
            <p:ph type="ftr" sz="quarter" idx="11"/>
          </p:nvPr>
        </p:nvSpPr>
        <p:spPr/>
        <p:txBody>
          <a:bodyPr/>
          <a:lstStyle/>
          <a:p>
            <a:r>
              <a:rPr lang="en-US" dirty="0"/>
              <a:t>Tackling Transition</a:t>
            </a:r>
          </a:p>
        </p:txBody>
      </p:sp>
      <p:sp>
        <p:nvSpPr>
          <p:cNvPr id="6" name="Slide Number Placeholder 5">
            <a:extLst>
              <a:ext uri="{FF2B5EF4-FFF2-40B4-BE49-F238E27FC236}">
                <a16:creationId xmlns:a16="http://schemas.microsoft.com/office/drawing/2014/main" id="{23B6ADBE-6E42-296F-F941-0F7121F153A1}"/>
              </a:ext>
            </a:extLst>
          </p:cNvPr>
          <p:cNvSpPr>
            <a:spLocks noGrp="1"/>
          </p:cNvSpPr>
          <p:nvPr>
            <p:ph type="sldNum" sz="quarter" idx="12"/>
          </p:nvPr>
        </p:nvSpPr>
        <p:spPr/>
        <p:txBody>
          <a:bodyPr/>
          <a:lstStyle/>
          <a:p>
            <a:fld id="{5874D6C6-B3A5-4F2C-A6BF-E3D57C3A1219}" type="slidenum">
              <a:rPr lang="en-US" smtClean="0"/>
              <a:t>27</a:t>
            </a:fld>
            <a:endParaRPr lang="en-US"/>
          </a:p>
        </p:txBody>
      </p:sp>
      <p:sp>
        <p:nvSpPr>
          <p:cNvPr id="7" name="Text Placeholder 6">
            <a:extLst>
              <a:ext uri="{FF2B5EF4-FFF2-40B4-BE49-F238E27FC236}">
                <a16:creationId xmlns:a16="http://schemas.microsoft.com/office/drawing/2014/main" id="{1EE5C66D-4849-1808-8121-303E29A70FCD}"/>
              </a:ext>
            </a:extLst>
          </p:cNvPr>
          <p:cNvSpPr>
            <a:spLocks noGrp="1"/>
          </p:cNvSpPr>
          <p:nvPr>
            <p:ph type="body" sz="quarter" idx="13"/>
          </p:nvPr>
        </p:nvSpPr>
        <p:spPr/>
        <p:txBody>
          <a:bodyPr>
            <a:normAutofit fontScale="92500" lnSpcReduction="10000"/>
          </a:bodyPr>
          <a:lstStyle/>
          <a:p>
            <a:r>
              <a:rPr lang="en-US" dirty="0"/>
              <a:t>Transition Plan: Required Fields</a:t>
            </a:r>
          </a:p>
        </p:txBody>
      </p:sp>
      <p:graphicFrame>
        <p:nvGraphicFramePr>
          <p:cNvPr id="8" name="Diagram 7">
            <a:extLst>
              <a:ext uri="{FF2B5EF4-FFF2-40B4-BE49-F238E27FC236}">
                <a16:creationId xmlns:a16="http://schemas.microsoft.com/office/drawing/2014/main" id="{2F7F863D-DEC6-6D34-90C4-DB9DA1D93E33}"/>
              </a:ext>
            </a:extLst>
          </p:cNvPr>
          <p:cNvGraphicFramePr/>
          <p:nvPr>
            <p:extLst>
              <p:ext uri="{D42A27DB-BD31-4B8C-83A1-F6EECF244321}">
                <p14:modId xmlns:p14="http://schemas.microsoft.com/office/powerpoint/2010/main" val="2247958239"/>
              </p:ext>
            </p:extLst>
          </p:nvPr>
        </p:nvGraphicFramePr>
        <p:xfrm>
          <a:off x="1238250" y="1964159"/>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727278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2D44B2-D4EC-0F0A-ADF3-8A128207BEA3}"/>
              </a:ext>
            </a:extLst>
          </p:cNvPr>
          <p:cNvSpPr>
            <a:spLocks noGrp="1"/>
          </p:cNvSpPr>
          <p:nvPr>
            <p:ph type="dt" sz="half" idx="10"/>
          </p:nvPr>
        </p:nvSpPr>
        <p:spPr/>
        <p:txBody>
          <a:bodyPr/>
          <a:lstStyle/>
          <a:p>
            <a:r>
              <a:rPr lang="en-US" dirty="0"/>
              <a:t>12/16/24</a:t>
            </a:r>
          </a:p>
        </p:txBody>
      </p:sp>
      <p:sp>
        <p:nvSpPr>
          <p:cNvPr id="3" name="Footer Placeholder 2">
            <a:extLst>
              <a:ext uri="{FF2B5EF4-FFF2-40B4-BE49-F238E27FC236}">
                <a16:creationId xmlns:a16="http://schemas.microsoft.com/office/drawing/2014/main" id="{42AA8F8E-1F8E-87C6-189E-92529B20DA92}"/>
              </a:ext>
            </a:extLst>
          </p:cNvPr>
          <p:cNvSpPr>
            <a:spLocks noGrp="1"/>
          </p:cNvSpPr>
          <p:nvPr>
            <p:ph type="ftr" sz="quarter" idx="11"/>
          </p:nvPr>
        </p:nvSpPr>
        <p:spPr/>
        <p:txBody>
          <a:bodyPr/>
          <a:lstStyle/>
          <a:p>
            <a:r>
              <a:rPr lang="en-US" dirty="0"/>
              <a:t>Tackling Transition</a:t>
            </a:r>
          </a:p>
        </p:txBody>
      </p:sp>
      <p:sp>
        <p:nvSpPr>
          <p:cNvPr id="4" name="Slide Number Placeholder 3">
            <a:extLst>
              <a:ext uri="{FF2B5EF4-FFF2-40B4-BE49-F238E27FC236}">
                <a16:creationId xmlns:a16="http://schemas.microsoft.com/office/drawing/2014/main" id="{6FE29C0C-C74E-CFDD-321C-981176DB84BD}"/>
              </a:ext>
            </a:extLst>
          </p:cNvPr>
          <p:cNvSpPr>
            <a:spLocks noGrp="1"/>
          </p:cNvSpPr>
          <p:nvPr>
            <p:ph type="sldNum" sz="quarter" idx="12"/>
          </p:nvPr>
        </p:nvSpPr>
        <p:spPr/>
        <p:txBody>
          <a:bodyPr/>
          <a:lstStyle/>
          <a:p>
            <a:fld id="{5874D6C6-B3A5-4F2C-A6BF-E3D57C3A1219}" type="slidenum">
              <a:rPr lang="en-US" smtClean="0"/>
              <a:t>28</a:t>
            </a:fld>
            <a:endParaRPr lang="en-US"/>
          </a:p>
        </p:txBody>
      </p:sp>
      <p:sp>
        <p:nvSpPr>
          <p:cNvPr id="5" name="Text Placeholder 4">
            <a:extLst>
              <a:ext uri="{FF2B5EF4-FFF2-40B4-BE49-F238E27FC236}">
                <a16:creationId xmlns:a16="http://schemas.microsoft.com/office/drawing/2014/main" id="{C9995375-8BE0-985D-3129-1FB8F971EB34}"/>
              </a:ext>
            </a:extLst>
          </p:cNvPr>
          <p:cNvSpPr>
            <a:spLocks noGrp="1"/>
          </p:cNvSpPr>
          <p:nvPr>
            <p:ph type="body" sz="quarter" idx="13"/>
          </p:nvPr>
        </p:nvSpPr>
        <p:spPr/>
        <p:txBody>
          <a:bodyPr>
            <a:normAutofit lnSpcReduction="10000"/>
          </a:bodyPr>
          <a:lstStyle/>
          <a:p>
            <a:r>
              <a:rPr lang="en-US" dirty="0"/>
              <a:t>Time to move</a:t>
            </a:r>
          </a:p>
        </p:txBody>
      </p:sp>
      <p:pic>
        <p:nvPicPr>
          <p:cNvPr id="1026" name="Picture 2" descr="The best Stretch memes :) Memedroid">
            <a:extLst>
              <a:ext uri="{FF2B5EF4-FFF2-40B4-BE49-F238E27FC236}">
                <a16:creationId xmlns:a16="http://schemas.microsoft.com/office/drawing/2014/main" id="{1C37A165-D6B6-3889-647B-AE51495A99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2972" y="871726"/>
            <a:ext cx="5278056" cy="5278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8044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77C13-49C2-6408-1842-9348F3856B00}"/>
              </a:ext>
            </a:extLst>
          </p:cNvPr>
          <p:cNvSpPr>
            <a:spLocks noGrp="1"/>
          </p:cNvSpPr>
          <p:nvPr>
            <p:ph type="title"/>
          </p:nvPr>
        </p:nvSpPr>
        <p:spPr/>
        <p:txBody>
          <a:bodyPr/>
          <a:lstStyle/>
          <a:p>
            <a:r>
              <a:rPr lang="en-US" dirty="0"/>
              <a:t>Child Not Potentially Eligible for Part B</a:t>
            </a:r>
          </a:p>
        </p:txBody>
      </p:sp>
      <p:sp>
        <p:nvSpPr>
          <p:cNvPr id="3" name="Text Placeholder 2">
            <a:extLst>
              <a:ext uri="{FF2B5EF4-FFF2-40B4-BE49-F238E27FC236}">
                <a16:creationId xmlns:a16="http://schemas.microsoft.com/office/drawing/2014/main" id="{6F905068-9AFC-8FC6-A0D7-627FEE09521F}"/>
              </a:ext>
            </a:extLst>
          </p:cNvPr>
          <p:cNvSpPr>
            <a:spLocks noGrp="1"/>
          </p:cNvSpPr>
          <p:nvPr>
            <p:ph type="body" idx="1"/>
          </p:nvPr>
        </p:nvSpPr>
        <p:spPr/>
        <p:txBody>
          <a:bodyPr/>
          <a:lstStyle/>
          <a:p>
            <a:pPr algn="ctr"/>
            <a:r>
              <a:rPr lang="en-US" dirty="0"/>
              <a:t>Transition at age 3</a:t>
            </a:r>
          </a:p>
        </p:txBody>
      </p:sp>
      <p:sp>
        <p:nvSpPr>
          <p:cNvPr id="4" name="Date Placeholder 3">
            <a:extLst>
              <a:ext uri="{FF2B5EF4-FFF2-40B4-BE49-F238E27FC236}">
                <a16:creationId xmlns:a16="http://schemas.microsoft.com/office/drawing/2014/main" id="{4C6C7C34-5D0B-C795-9469-674BEC3C6ABE}"/>
              </a:ext>
            </a:extLst>
          </p:cNvPr>
          <p:cNvSpPr>
            <a:spLocks noGrp="1"/>
          </p:cNvSpPr>
          <p:nvPr>
            <p:ph type="dt" sz="half" idx="10"/>
          </p:nvPr>
        </p:nvSpPr>
        <p:spPr/>
        <p:txBody>
          <a:bodyPr/>
          <a:lstStyle/>
          <a:p>
            <a:r>
              <a:rPr lang="en-US" dirty="0"/>
              <a:t>12/16/24</a:t>
            </a:r>
          </a:p>
        </p:txBody>
      </p:sp>
      <p:sp>
        <p:nvSpPr>
          <p:cNvPr id="5" name="Footer Placeholder 4">
            <a:extLst>
              <a:ext uri="{FF2B5EF4-FFF2-40B4-BE49-F238E27FC236}">
                <a16:creationId xmlns:a16="http://schemas.microsoft.com/office/drawing/2014/main" id="{4C28EF29-87B8-489D-AF4C-68FFE95F3B72}"/>
              </a:ext>
            </a:extLst>
          </p:cNvPr>
          <p:cNvSpPr>
            <a:spLocks noGrp="1"/>
          </p:cNvSpPr>
          <p:nvPr>
            <p:ph type="ftr" sz="quarter" idx="11"/>
          </p:nvPr>
        </p:nvSpPr>
        <p:spPr/>
        <p:txBody>
          <a:bodyPr/>
          <a:lstStyle/>
          <a:p>
            <a:r>
              <a:rPr lang="en-US" dirty="0"/>
              <a:t>Tackling Transition</a:t>
            </a:r>
          </a:p>
        </p:txBody>
      </p:sp>
      <p:sp>
        <p:nvSpPr>
          <p:cNvPr id="6" name="Slide Number Placeholder 5">
            <a:extLst>
              <a:ext uri="{FF2B5EF4-FFF2-40B4-BE49-F238E27FC236}">
                <a16:creationId xmlns:a16="http://schemas.microsoft.com/office/drawing/2014/main" id="{DE9E9D7B-7C07-87A9-6C24-A112CC268DFA}"/>
              </a:ext>
            </a:extLst>
          </p:cNvPr>
          <p:cNvSpPr>
            <a:spLocks noGrp="1"/>
          </p:cNvSpPr>
          <p:nvPr>
            <p:ph type="sldNum" sz="quarter" idx="12"/>
          </p:nvPr>
        </p:nvSpPr>
        <p:spPr/>
        <p:txBody>
          <a:bodyPr/>
          <a:lstStyle/>
          <a:p>
            <a:fld id="{5874D6C6-B3A5-4F2C-A6BF-E3D57C3A1219}" type="slidenum">
              <a:rPr lang="en-US" smtClean="0"/>
              <a:t>29</a:t>
            </a:fld>
            <a:endParaRPr lang="en-US"/>
          </a:p>
        </p:txBody>
      </p:sp>
    </p:spTree>
    <p:extLst>
      <p:ext uri="{BB962C8B-B14F-4D97-AF65-F5344CB8AC3E}">
        <p14:creationId xmlns:p14="http://schemas.microsoft.com/office/powerpoint/2010/main" val="556832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1504B-D8ED-358C-C41E-80DA18372BE0}"/>
              </a:ext>
            </a:extLst>
          </p:cNvPr>
          <p:cNvSpPr>
            <a:spLocks noGrp="1"/>
          </p:cNvSpPr>
          <p:nvPr>
            <p:ph type="title"/>
          </p:nvPr>
        </p:nvSpPr>
        <p:spPr/>
        <p:txBody>
          <a:bodyPr/>
          <a:lstStyle/>
          <a:p>
            <a:r>
              <a:rPr lang="en-US" dirty="0"/>
              <a:t>Choose a photo that conveys how you feel when you hear or think about requirements related to transition:</a:t>
            </a:r>
          </a:p>
        </p:txBody>
      </p:sp>
      <p:sp>
        <p:nvSpPr>
          <p:cNvPr id="4" name="Date Placeholder 3">
            <a:extLst>
              <a:ext uri="{FF2B5EF4-FFF2-40B4-BE49-F238E27FC236}">
                <a16:creationId xmlns:a16="http://schemas.microsoft.com/office/drawing/2014/main" id="{D211D9B6-42C7-8B09-0032-549423EF6EC2}"/>
              </a:ext>
            </a:extLst>
          </p:cNvPr>
          <p:cNvSpPr>
            <a:spLocks noGrp="1"/>
          </p:cNvSpPr>
          <p:nvPr>
            <p:ph type="dt" sz="half" idx="10"/>
          </p:nvPr>
        </p:nvSpPr>
        <p:spPr/>
        <p:txBody>
          <a:bodyPr/>
          <a:lstStyle/>
          <a:p>
            <a:r>
              <a:rPr lang="en-US" dirty="0"/>
              <a:t>12/16/24</a:t>
            </a:r>
          </a:p>
        </p:txBody>
      </p:sp>
      <p:sp>
        <p:nvSpPr>
          <p:cNvPr id="5" name="Footer Placeholder 4">
            <a:extLst>
              <a:ext uri="{FF2B5EF4-FFF2-40B4-BE49-F238E27FC236}">
                <a16:creationId xmlns:a16="http://schemas.microsoft.com/office/drawing/2014/main" id="{F367198A-5AB0-3411-D1CA-46E8F3C53BDF}"/>
              </a:ext>
            </a:extLst>
          </p:cNvPr>
          <p:cNvSpPr>
            <a:spLocks noGrp="1"/>
          </p:cNvSpPr>
          <p:nvPr>
            <p:ph type="ftr" sz="quarter" idx="11"/>
          </p:nvPr>
        </p:nvSpPr>
        <p:spPr/>
        <p:txBody>
          <a:bodyPr/>
          <a:lstStyle/>
          <a:p>
            <a:r>
              <a:rPr lang="en-US" dirty="0"/>
              <a:t>Tackling Transition</a:t>
            </a:r>
          </a:p>
        </p:txBody>
      </p:sp>
      <p:sp>
        <p:nvSpPr>
          <p:cNvPr id="6" name="Slide Number Placeholder 5">
            <a:extLst>
              <a:ext uri="{FF2B5EF4-FFF2-40B4-BE49-F238E27FC236}">
                <a16:creationId xmlns:a16="http://schemas.microsoft.com/office/drawing/2014/main" id="{9FDC3F4A-46EE-C7FD-5A2D-FB54E7F5EFB2}"/>
              </a:ext>
            </a:extLst>
          </p:cNvPr>
          <p:cNvSpPr>
            <a:spLocks noGrp="1"/>
          </p:cNvSpPr>
          <p:nvPr>
            <p:ph type="sldNum" sz="quarter" idx="12"/>
          </p:nvPr>
        </p:nvSpPr>
        <p:spPr/>
        <p:txBody>
          <a:bodyPr/>
          <a:lstStyle/>
          <a:p>
            <a:fld id="{5874D6C6-B3A5-4F2C-A6BF-E3D57C3A1219}" type="slidenum">
              <a:rPr lang="en-US" smtClean="0"/>
              <a:t>3</a:t>
            </a:fld>
            <a:endParaRPr lang="en-US"/>
          </a:p>
        </p:txBody>
      </p:sp>
      <p:sp>
        <p:nvSpPr>
          <p:cNvPr id="7" name="Text Placeholder 6">
            <a:extLst>
              <a:ext uri="{FF2B5EF4-FFF2-40B4-BE49-F238E27FC236}">
                <a16:creationId xmlns:a16="http://schemas.microsoft.com/office/drawing/2014/main" id="{3E8AA2EF-F317-84AC-3732-0F52AB79256E}"/>
              </a:ext>
            </a:extLst>
          </p:cNvPr>
          <p:cNvSpPr>
            <a:spLocks noGrp="1"/>
          </p:cNvSpPr>
          <p:nvPr>
            <p:ph type="body" sz="quarter" idx="13"/>
          </p:nvPr>
        </p:nvSpPr>
        <p:spPr/>
        <p:txBody>
          <a:bodyPr>
            <a:normAutofit lnSpcReduction="10000"/>
          </a:bodyPr>
          <a:lstStyle/>
          <a:p>
            <a:r>
              <a:rPr lang="en-US" dirty="0"/>
              <a:t>Poll</a:t>
            </a:r>
          </a:p>
        </p:txBody>
      </p:sp>
      <p:pic>
        <p:nvPicPr>
          <p:cNvPr id="9" name="Picture 8" descr="Close-up of a crying baby&#10;&#10;Description automatically generated">
            <a:extLst>
              <a:ext uri="{FF2B5EF4-FFF2-40B4-BE49-F238E27FC236}">
                <a16:creationId xmlns:a16="http://schemas.microsoft.com/office/drawing/2014/main" id="{21D3247E-9B79-ADC2-127F-C0E013BA7E7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72251" y="2743041"/>
            <a:ext cx="1395121" cy="2094777"/>
          </a:xfrm>
          <a:prstGeom prst="rect">
            <a:avLst/>
          </a:prstGeom>
        </p:spPr>
      </p:pic>
      <p:pic>
        <p:nvPicPr>
          <p:cNvPr id="15" name="Picture 14" descr="A smiling baby with a flower in her hair&#10;&#10;Description automatically generated">
            <a:extLst>
              <a:ext uri="{FF2B5EF4-FFF2-40B4-BE49-F238E27FC236}">
                <a16:creationId xmlns:a16="http://schemas.microsoft.com/office/drawing/2014/main" id="{92A1D30F-3160-161C-1705-448AFA8BB01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449193" y="4422483"/>
            <a:ext cx="2379167" cy="1486980"/>
          </a:xfrm>
          <a:prstGeom prst="rect">
            <a:avLst/>
          </a:prstGeom>
        </p:spPr>
      </p:pic>
      <p:pic>
        <p:nvPicPr>
          <p:cNvPr id="18" name="Picture 17" descr="A baby with a spiky haircut&#10;&#10;Description automatically generated">
            <a:extLst>
              <a:ext uri="{FF2B5EF4-FFF2-40B4-BE49-F238E27FC236}">
                <a16:creationId xmlns:a16="http://schemas.microsoft.com/office/drawing/2014/main" id="{B5CF4B5C-8C82-D536-DAC6-AFA6DAE442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784850" y="4104668"/>
            <a:ext cx="1814958" cy="1960989"/>
          </a:xfrm>
          <a:prstGeom prst="rect">
            <a:avLst/>
          </a:prstGeom>
        </p:spPr>
      </p:pic>
      <p:pic>
        <p:nvPicPr>
          <p:cNvPr id="20" name="Picture 19" descr="A baby in a blue shirt&#10;&#10;Description automatically generated">
            <a:extLst>
              <a:ext uri="{FF2B5EF4-FFF2-40B4-BE49-F238E27FC236}">
                <a16:creationId xmlns:a16="http://schemas.microsoft.com/office/drawing/2014/main" id="{8C015E75-7CD0-A1BB-0C32-3D88DC4874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00132" y="2526067"/>
            <a:ext cx="2277290" cy="1516196"/>
          </a:xfrm>
          <a:prstGeom prst="rect">
            <a:avLst/>
          </a:prstGeom>
        </p:spPr>
      </p:pic>
      <p:pic>
        <p:nvPicPr>
          <p:cNvPr id="11" name="Picture 10" descr="Sleeping baby">
            <a:extLst>
              <a:ext uri="{FF2B5EF4-FFF2-40B4-BE49-F238E27FC236}">
                <a16:creationId xmlns:a16="http://schemas.microsoft.com/office/drawing/2014/main" id="{5B648BA3-2C66-9D8B-7947-485EEBB385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4143" y="2526067"/>
            <a:ext cx="2193329" cy="1462360"/>
          </a:xfrm>
          <a:prstGeom prst="rect">
            <a:avLst/>
          </a:prstGeom>
        </p:spPr>
      </p:pic>
      <p:sp>
        <p:nvSpPr>
          <p:cNvPr id="12" name="TextBox 11">
            <a:extLst>
              <a:ext uri="{FF2B5EF4-FFF2-40B4-BE49-F238E27FC236}">
                <a16:creationId xmlns:a16="http://schemas.microsoft.com/office/drawing/2014/main" id="{A6C6A085-2D08-1F6C-AE43-7A75916807C0}"/>
              </a:ext>
            </a:extLst>
          </p:cNvPr>
          <p:cNvSpPr txBox="1"/>
          <p:nvPr/>
        </p:nvSpPr>
        <p:spPr>
          <a:xfrm>
            <a:off x="146545" y="2391768"/>
            <a:ext cx="451412" cy="369332"/>
          </a:xfrm>
          <a:prstGeom prst="rect">
            <a:avLst/>
          </a:prstGeom>
          <a:noFill/>
        </p:spPr>
        <p:txBody>
          <a:bodyPr wrap="square" rtlCol="0">
            <a:spAutoFit/>
          </a:bodyPr>
          <a:lstStyle/>
          <a:p>
            <a:r>
              <a:rPr lang="en-US" dirty="0"/>
              <a:t>a.</a:t>
            </a:r>
          </a:p>
        </p:txBody>
      </p:sp>
      <p:sp>
        <p:nvSpPr>
          <p:cNvPr id="13" name="TextBox 12">
            <a:extLst>
              <a:ext uri="{FF2B5EF4-FFF2-40B4-BE49-F238E27FC236}">
                <a16:creationId xmlns:a16="http://schemas.microsoft.com/office/drawing/2014/main" id="{A9062FCE-D5CB-E076-6D5B-6D9F2BA8262F}"/>
              </a:ext>
            </a:extLst>
          </p:cNvPr>
          <p:cNvSpPr txBox="1"/>
          <p:nvPr/>
        </p:nvSpPr>
        <p:spPr>
          <a:xfrm>
            <a:off x="2062599" y="2526067"/>
            <a:ext cx="451412" cy="369332"/>
          </a:xfrm>
          <a:prstGeom prst="rect">
            <a:avLst/>
          </a:prstGeom>
          <a:noFill/>
        </p:spPr>
        <p:txBody>
          <a:bodyPr wrap="square" rtlCol="0">
            <a:spAutoFit/>
          </a:bodyPr>
          <a:lstStyle/>
          <a:p>
            <a:r>
              <a:rPr lang="en-US" dirty="0"/>
              <a:t>b.</a:t>
            </a:r>
          </a:p>
        </p:txBody>
      </p:sp>
      <p:sp>
        <p:nvSpPr>
          <p:cNvPr id="14" name="TextBox 13">
            <a:extLst>
              <a:ext uri="{FF2B5EF4-FFF2-40B4-BE49-F238E27FC236}">
                <a16:creationId xmlns:a16="http://schemas.microsoft.com/office/drawing/2014/main" id="{6C0490E3-CA85-D697-B132-1823B0746E04}"/>
              </a:ext>
            </a:extLst>
          </p:cNvPr>
          <p:cNvSpPr txBox="1"/>
          <p:nvPr/>
        </p:nvSpPr>
        <p:spPr>
          <a:xfrm>
            <a:off x="2031848" y="4611683"/>
            <a:ext cx="451412" cy="369332"/>
          </a:xfrm>
          <a:prstGeom prst="rect">
            <a:avLst/>
          </a:prstGeom>
          <a:noFill/>
        </p:spPr>
        <p:txBody>
          <a:bodyPr wrap="square" rtlCol="0">
            <a:spAutoFit/>
          </a:bodyPr>
          <a:lstStyle/>
          <a:p>
            <a:r>
              <a:rPr lang="en-US" dirty="0"/>
              <a:t>c.</a:t>
            </a:r>
          </a:p>
        </p:txBody>
      </p:sp>
      <p:sp>
        <p:nvSpPr>
          <p:cNvPr id="16" name="TextBox 15">
            <a:extLst>
              <a:ext uri="{FF2B5EF4-FFF2-40B4-BE49-F238E27FC236}">
                <a16:creationId xmlns:a16="http://schemas.microsoft.com/office/drawing/2014/main" id="{DFC62F6D-AF81-CE03-6E06-5AE7D7935944}"/>
              </a:ext>
            </a:extLst>
          </p:cNvPr>
          <p:cNvSpPr txBox="1"/>
          <p:nvPr/>
        </p:nvSpPr>
        <p:spPr>
          <a:xfrm>
            <a:off x="5248844" y="2576434"/>
            <a:ext cx="536006" cy="369332"/>
          </a:xfrm>
          <a:prstGeom prst="rect">
            <a:avLst/>
          </a:prstGeom>
          <a:noFill/>
        </p:spPr>
        <p:txBody>
          <a:bodyPr wrap="square" rtlCol="0">
            <a:spAutoFit/>
          </a:bodyPr>
          <a:lstStyle/>
          <a:p>
            <a:r>
              <a:rPr lang="en-US" dirty="0"/>
              <a:t>d.</a:t>
            </a:r>
          </a:p>
        </p:txBody>
      </p:sp>
      <p:sp>
        <p:nvSpPr>
          <p:cNvPr id="17" name="TextBox 16">
            <a:extLst>
              <a:ext uri="{FF2B5EF4-FFF2-40B4-BE49-F238E27FC236}">
                <a16:creationId xmlns:a16="http://schemas.microsoft.com/office/drawing/2014/main" id="{41CCA7FB-43AF-3824-EACB-32CC86DF0354}"/>
              </a:ext>
            </a:extLst>
          </p:cNvPr>
          <p:cNvSpPr txBox="1"/>
          <p:nvPr/>
        </p:nvSpPr>
        <p:spPr>
          <a:xfrm>
            <a:off x="5248844" y="4611683"/>
            <a:ext cx="536006" cy="369332"/>
          </a:xfrm>
          <a:prstGeom prst="rect">
            <a:avLst/>
          </a:prstGeom>
          <a:noFill/>
        </p:spPr>
        <p:txBody>
          <a:bodyPr wrap="square" rtlCol="0">
            <a:spAutoFit/>
          </a:bodyPr>
          <a:lstStyle/>
          <a:p>
            <a:r>
              <a:rPr lang="en-US" dirty="0"/>
              <a:t>e.</a:t>
            </a:r>
          </a:p>
        </p:txBody>
      </p:sp>
    </p:spTree>
    <p:extLst>
      <p:ext uri="{BB962C8B-B14F-4D97-AF65-F5344CB8AC3E}">
        <p14:creationId xmlns:p14="http://schemas.microsoft.com/office/powerpoint/2010/main" val="15129093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84F4D-D6F1-9E3C-AF85-2DD5A306D272}"/>
              </a:ext>
            </a:extLst>
          </p:cNvPr>
          <p:cNvSpPr>
            <a:spLocks noGrp="1"/>
          </p:cNvSpPr>
          <p:nvPr>
            <p:ph type="title"/>
          </p:nvPr>
        </p:nvSpPr>
        <p:spPr/>
        <p:txBody>
          <a:bodyPr/>
          <a:lstStyle/>
          <a:p>
            <a:r>
              <a:rPr lang="en-US" dirty="0"/>
              <a:t>The same except …</a:t>
            </a:r>
          </a:p>
        </p:txBody>
      </p:sp>
      <p:sp>
        <p:nvSpPr>
          <p:cNvPr id="4" name="Date Placeholder 3">
            <a:extLst>
              <a:ext uri="{FF2B5EF4-FFF2-40B4-BE49-F238E27FC236}">
                <a16:creationId xmlns:a16="http://schemas.microsoft.com/office/drawing/2014/main" id="{85EEA168-0533-8EA8-CE9F-3AE1CC6078FA}"/>
              </a:ext>
            </a:extLst>
          </p:cNvPr>
          <p:cNvSpPr>
            <a:spLocks noGrp="1"/>
          </p:cNvSpPr>
          <p:nvPr>
            <p:ph type="dt" sz="half" idx="10"/>
          </p:nvPr>
        </p:nvSpPr>
        <p:spPr/>
        <p:txBody>
          <a:bodyPr/>
          <a:lstStyle/>
          <a:p>
            <a:r>
              <a:rPr lang="en-US" dirty="0"/>
              <a:t>12/16/24</a:t>
            </a:r>
          </a:p>
        </p:txBody>
      </p:sp>
      <p:sp>
        <p:nvSpPr>
          <p:cNvPr id="5" name="Footer Placeholder 4">
            <a:extLst>
              <a:ext uri="{FF2B5EF4-FFF2-40B4-BE49-F238E27FC236}">
                <a16:creationId xmlns:a16="http://schemas.microsoft.com/office/drawing/2014/main" id="{704EC0E0-C0AC-F8B1-2BF2-404D0ECC2D48}"/>
              </a:ext>
            </a:extLst>
          </p:cNvPr>
          <p:cNvSpPr>
            <a:spLocks noGrp="1"/>
          </p:cNvSpPr>
          <p:nvPr>
            <p:ph type="ftr" sz="quarter" idx="11"/>
          </p:nvPr>
        </p:nvSpPr>
        <p:spPr/>
        <p:txBody>
          <a:bodyPr/>
          <a:lstStyle/>
          <a:p>
            <a:r>
              <a:rPr lang="en-US" dirty="0"/>
              <a:t>Tackling Transition</a:t>
            </a:r>
          </a:p>
        </p:txBody>
      </p:sp>
      <p:sp>
        <p:nvSpPr>
          <p:cNvPr id="6" name="Slide Number Placeholder 5">
            <a:extLst>
              <a:ext uri="{FF2B5EF4-FFF2-40B4-BE49-F238E27FC236}">
                <a16:creationId xmlns:a16="http://schemas.microsoft.com/office/drawing/2014/main" id="{73C1E2B2-2894-7BA3-B860-0CCC5AF3DF34}"/>
              </a:ext>
            </a:extLst>
          </p:cNvPr>
          <p:cNvSpPr>
            <a:spLocks noGrp="1"/>
          </p:cNvSpPr>
          <p:nvPr>
            <p:ph type="sldNum" sz="quarter" idx="12"/>
          </p:nvPr>
        </p:nvSpPr>
        <p:spPr/>
        <p:txBody>
          <a:bodyPr/>
          <a:lstStyle/>
          <a:p>
            <a:fld id="{5874D6C6-B3A5-4F2C-A6BF-E3D57C3A1219}" type="slidenum">
              <a:rPr lang="en-US" smtClean="0"/>
              <a:t>30</a:t>
            </a:fld>
            <a:endParaRPr lang="en-US"/>
          </a:p>
        </p:txBody>
      </p:sp>
      <p:sp>
        <p:nvSpPr>
          <p:cNvPr id="7" name="Text Placeholder 6">
            <a:extLst>
              <a:ext uri="{FF2B5EF4-FFF2-40B4-BE49-F238E27FC236}">
                <a16:creationId xmlns:a16="http://schemas.microsoft.com/office/drawing/2014/main" id="{F3EFD602-9A64-E5F1-9A0D-70A856964750}"/>
              </a:ext>
            </a:extLst>
          </p:cNvPr>
          <p:cNvSpPr>
            <a:spLocks noGrp="1"/>
          </p:cNvSpPr>
          <p:nvPr>
            <p:ph type="body" sz="quarter" idx="13"/>
          </p:nvPr>
        </p:nvSpPr>
        <p:spPr/>
        <p:txBody>
          <a:bodyPr>
            <a:normAutofit lnSpcReduction="10000"/>
          </a:bodyPr>
          <a:lstStyle/>
          <a:p>
            <a:r>
              <a:rPr lang="en-US" dirty="0"/>
              <a:t>Not Potentially Eligible</a:t>
            </a:r>
          </a:p>
        </p:txBody>
      </p:sp>
      <p:graphicFrame>
        <p:nvGraphicFramePr>
          <p:cNvPr id="8" name="Diagram 7">
            <a:extLst>
              <a:ext uri="{FF2B5EF4-FFF2-40B4-BE49-F238E27FC236}">
                <a16:creationId xmlns:a16="http://schemas.microsoft.com/office/drawing/2014/main" id="{520B4556-EBB5-64A9-E334-42A256ABB248}"/>
              </a:ext>
            </a:extLst>
          </p:cNvPr>
          <p:cNvGraphicFramePr/>
          <p:nvPr>
            <p:extLst>
              <p:ext uri="{D42A27DB-BD31-4B8C-83A1-F6EECF244321}">
                <p14:modId xmlns:p14="http://schemas.microsoft.com/office/powerpoint/2010/main" val="2071978551"/>
              </p:ext>
            </p:extLst>
          </p:nvPr>
        </p:nvGraphicFramePr>
        <p:xfrm>
          <a:off x="717630" y="1180617"/>
          <a:ext cx="7639292" cy="45931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12133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EE58D-2968-9B6D-6FD2-C0856A06F08B}"/>
              </a:ext>
            </a:extLst>
          </p:cNvPr>
          <p:cNvSpPr>
            <a:spLocks noGrp="1"/>
          </p:cNvSpPr>
          <p:nvPr>
            <p:ph type="title"/>
          </p:nvPr>
        </p:nvSpPr>
        <p:spPr/>
        <p:txBody>
          <a:bodyPr/>
          <a:lstStyle/>
          <a:p>
            <a:r>
              <a:rPr lang="en-US" dirty="0"/>
              <a:t>No Longer Eligible/Parent Withdraws/Family Moving out of Virginia </a:t>
            </a:r>
          </a:p>
        </p:txBody>
      </p:sp>
      <p:sp>
        <p:nvSpPr>
          <p:cNvPr id="4" name="Date Placeholder 3">
            <a:extLst>
              <a:ext uri="{FF2B5EF4-FFF2-40B4-BE49-F238E27FC236}">
                <a16:creationId xmlns:a16="http://schemas.microsoft.com/office/drawing/2014/main" id="{C93792EF-790E-D940-4F5A-348461EBA24A}"/>
              </a:ext>
            </a:extLst>
          </p:cNvPr>
          <p:cNvSpPr>
            <a:spLocks noGrp="1"/>
          </p:cNvSpPr>
          <p:nvPr>
            <p:ph type="dt" sz="half" idx="10"/>
          </p:nvPr>
        </p:nvSpPr>
        <p:spPr/>
        <p:txBody>
          <a:bodyPr/>
          <a:lstStyle/>
          <a:p>
            <a:r>
              <a:rPr lang="en-US" dirty="0"/>
              <a:t>12/16/24</a:t>
            </a:r>
          </a:p>
        </p:txBody>
      </p:sp>
      <p:sp>
        <p:nvSpPr>
          <p:cNvPr id="5" name="Footer Placeholder 4">
            <a:extLst>
              <a:ext uri="{FF2B5EF4-FFF2-40B4-BE49-F238E27FC236}">
                <a16:creationId xmlns:a16="http://schemas.microsoft.com/office/drawing/2014/main" id="{F2695856-AD15-BF5B-5AA5-18A46C09E5AB}"/>
              </a:ext>
            </a:extLst>
          </p:cNvPr>
          <p:cNvSpPr>
            <a:spLocks noGrp="1"/>
          </p:cNvSpPr>
          <p:nvPr>
            <p:ph type="ftr" sz="quarter" idx="11"/>
          </p:nvPr>
        </p:nvSpPr>
        <p:spPr/>
        <p:txBody>
          <a:bodyPr/>
          <a:lstStyle/>
          <a:p>
            <a:r>
              <a:rPr lang="en-US" dirty="0"/>
              <a:t>Tackling Transition</a:t>
            </a:r>
          </a:p>
        </p:txBody>
      </p:sp>
      <p:sp>
        <p:nvSpPr>
          <p:cNvPr id="6" name="Slide Number Placeholder 5">
            <a:extLst>
              <a:ext uri="{FF2B5EF4-FFF2-40B4-BE49-F238E27FC236}">
                <a16:creationId xmlns:a16="http://schemas.microsoft.com/office/drawing/2014/main" id="{AC724D44-D8D3-3769-E27F-E75D1F7EC250}"/>
              </a:ext>
            </a:extLst>
          </p:cNvPr>
          <p:cNvSpPr>
            <a:spLocks noGrp="1"/>
          </p:cNvSpPr>
          <p:nvPr>
            <p:ph type="sldNum" sz="quarter" idx="12"/>
          </p:nvPr>
        </p:nvSpPr>
        <p:spPr/>
        <p:txBody>
          <a:bodyPr/>
          <a:lstStyle/>
          <a:p>
            <a:fld id="{5874D6C6-B3A5-4F2C-A6BF-E3D57C3A1219}" type="slidenum">
              <a:rPr lang="en-US" smtClean="0"/>
              <a:t>31</a:t>
            </a:fld>
            <a:endParaRPr lang="en-US"/>
          </a:p>
        </p:txBody>
      </p:sp>
      <p:sp>
        <p:nvSpPr>
          <p:cNvPr id="7" name="Text Placeholder 6">
            <a:extLst>
              <a:ext uri="{FF2B5EF4-FFF2-40B4-BE49-F238E27FC236}">
                <a16:creationId xmlns:a16="http://schemas.microsoft.com/office/drawing/2014/main" id="{CA212586-AB03-1BE0-5418-18CE7DCCA6FE}"/>
              </a:ext>
            </a:extLst>
          </p:cNvPr>
          <p:cNvSpPr>
            <a:spLocks noGrp="1"/>
          </p:cNvSpPr>
          <p:nvPr>
            <p:ph type="body" sz="quarter" idx="13"/>
          </p:nvPr>
        </p:nvSpPr>
        <p:spPr/>
        <p:txBody>
          <a:bodyPr>
            <a:normAutofit lnSpcReduction="10000"/>
          </a:bodyPr>
          <a:lstStyle/>
          <a:p>
            <a:r>
              <a:rPr lang="en-US" dirty="0"/>
              <a:t>Other Scenarios</a:t>
            </a:r>
          </a:p>
        </p:txBody>
      </p:sp>
      <p:graphicFrame>
        <p:nvGraphicFramePr>
          <p:cNvPr id="10" name="Diagram 9">
            <a:extLst>
              <a:ext uri="{FF2B5EF4-FFF2-40B4-BE49-F238E27FC236}">
                <a16:creationId xmlns:a16="http://schemas.microsoft.com/office/drawing/2014/main" id="{5ED6E207-4396-2B94-01C4-3F265606BF86}"/>
              </a:ext>
            </a:extLst>
          </p:cNvPr>
          <p:cNvGraphicFramePr/>
          <p:nvPr>
            <p:extLst>
              <p:ext uri="{D42A27DB-BD31-4B8C-83A1-F6EECF244321}">
                <p14:modId xmlns:p14="http://schemas.microsoft.com/office/powerpoint/2010/main" val="2084690446"/>
              </p:ext>
            </p:extLst>
          </p:nvPr>
        </p:nvGraphicFramePr>
        <p:xfrm>
          <a:off x="1238250" y="1964159"/>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231514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B79E9CF-93F2-642E-1C0D-BD6517B72992}"/>
              </a:ext>
            </a:extLst>
          </p:cNvPr>
          <p:cNvSpPr>
            <a:spLocks noGrp="1"/>
          </p:cNvSpPr>
          <p:nvPr>
            <p:ph type="dt" sz="half" idx="10"/>
          </p:nvPr>
        </p:nvSpPr>
        <p:spPr/>
        <p:txBody>
          <a:bodyPr/>
          <a:lstStyle/>
          <a:p>
            <a:r>
              <a:rPr lang="en-US" dirty="0"/>
              <a:t>12/16/24</a:t>
            </a:r>
          </a:p>
        </p:txBody>
      </p:sp>
      <p:sp>
        <p:nvSpPr>
          <p:cNvPr id="5" name="Footer Placeholder 4">
            <a:extLst>
              <a:ext uri="{FF2B5EF4-FFF2-40B4-BE49-F238E27FC236}">
                <a16:creationId xmlns:a16="http://schemas.microsoft.com/office/drawing/2014/main" id="{C2E7BB96-D4FA-E139-A714-E1160F60F7FE}"/>
              </a:ext>
            </a:extLst>
          </p:cNvPr>
          <p:cNvSpPr>
            <a:spLocks noGrp="1"/>
          </p:cNvSpPr>
          <p:nvPr>
            <p:ph type="ftr" sz="quarter" idx="11"/>
          </p:nvPr>
        </p:nvSpPr>
        <p:spPr/>
        <p:txBody>
          <a:bodyPr/>
          <a:lstStyle/>
          <a:p>
            <a:r>
              <a:rPr lang="en-US" dirty="0"/>
              <a:t>Tackling Transition</a:t>
            </a:r>
          </a:p>
        </p:txBody>
      </p:sp>
      <p:sp>
        <p:nvSpPr>
          <p:cNvPr id="6" name="Slide Number Placeholder 5">
            <a:extLst>
              <a:ext uri="{FF2B5EF4-FFF2-40B4-BE49-F238E27FC236}">
                <a16:creationId xmlns:a16="http://schemas.microsoft.com/office/drawing/2014/main" id="{2C11B22F-38F6-6BDC-76C7-C434A31F4315}"/>
              </a:ext>
            </a:extLst>
          </p:cNvPr>
          <p:cNvSpPr>
            <a:spLocks noGrp="1"/>
          </p:cNvSpPr>
          <p:nvPr>
            <p:ph type="sldNum" sz="quarter" idx="12"/>
          </p:nvPr>
        </p:nvSpPr>
        <p:spPr/>
        <p:txBody>
          <a:bodyPr/>
          <a:lstStyle/>
          <a:p>
            <a:fld id="{5874D6C6-B3A5-4F2C-A6BF-E3D57C3A1219}" type="slidenum">
              <a:rPr lang="en-US" smtClean="0"/>
              <a:t>32</a:t>
            </a:fld>
            <a:endParaRPr lang="en-US"/>
          </a:p>
        </p:txBody>
      </p:sp>
      <p:sp>
        <p:nvSpPr>
          <p:cNvPr id="7" name="Text Placeholder 6">
            <a:extLst>
              <a:ext uri="{FF2B5EF4-FFF2-40B4-BE49-F238E27FC236}">
                <a16:creationId xmlns:a16="http://schemas.microsoft.com/office/drawing/2014/main" id="{47BB10EA-CFD1-046F-4A55-FBC9D46B3069}"/>
              </a:ext>
            </a:extLst>
          </p:cNvPr>
          <p:cNvSpPr>
            <a:spLocks noGrp="1"/>
          </p:cNvSpPr>
          <p:nvPr>
            <p:ph type="body" sz="quarter" idx="13"/>
          </p:nvPr>
        </p:nvSpPr>
        <p:spPr/>
        <p:txBody>
          <a:bodyPr>
            <a:normAutofit lnSpcReduction="10000"/>
          </a:bodyPr>
          <a:lstStyle/>
          <a:p>
            <a:r>
              <a:rPr lang="en-US" dirty="0"/>
              <a:t>Transfer Between Local Systems</a:t>
            </a:r>
          </a:p>
        </p:txBody>
      </p:sp>
      <p:graphicFrame>
        <p:nvGraphicFramePr>
          <p:cNvPr id="8" name="Diagram 7">
            <a:extLst>
              <a:ext uri="{FF2B5EF4-FFF2-40B4-BE49-F238E27FC236}">
                <a16:creationId xmlns:a16="http://schemas.microsoft.com/office/drawing/2014/main" id="{84631007-1C04-00DB-61B8-3AA19EC5ED03}"/>
              </a:ext>
            </a:extLst>
          </p:cNvPr>
          <p:cNvGraphicFramePr/>
          <p:nvPr>
            <p:extLst>
              <p:ext uri="{D42A27DB-BD31-4B8C-83A1-F6EECF244321}">
                <p14:modId xmlns:p14="http://schemas.microsoft.com/office/powerpoint/2010/main" val="1358645503"/>
              </p:ext>
            </p:extLst>
          </p:nvPr>
        </p:nvGraphicFramePr>
        <p:xfrm>
          <a:off x="763929" y="1088020"/>
          <a:ext cx="7106856" cy="5069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41518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69BBACA-572F-5612-D18D-1EE08DF1DDD4}"/>
              </a:ext>
            </a:extLst>
          </p:cNvPr>
          <p:cNvSpPr>
            <a:spLocks noGrp="1"/>
          </p:cNvSpPr>
          <p:nvPr>
            <p:ph type="dt" sz="half" idx="10"/>
          </p:nvPr>
        </p:nvSpPr>
        <p:spPr/>
        <p:txBody>
          <a:bodyPr/>
          <a:lstStyle/>
          <a:p>
            <a:r>
              <a:rPr lang="en-US" dirty="0"/>
              <a:t>12/16/24</a:t>
            </a:r>
          </a:p>
        </p:txBody>
      </p:sp>
      <p:sp>
        <p:nvSpPr>
          <p:cNvPr id="5" name="Footer Placeholder 4">
            <a:extLst>
              <a:ext uri="{FF2B5EF4-FFF2-40B4-BE49-F238E27FC236}">
                <a16:creationId xmlns:a16="http://schemas.microsoft.com/office/drawing/2014/main" id="{7E2337C1-B35D-6B5F-15E4-5BD8FF1B9900}"/>
              </a:ext>
            </a:extLst>
          </p:cNvPr>
          <p:cNvSpPr>
            <a:spLocks noGrp="1"/>
          </p:cNvSpPr>
          <p:nvPr>
            <p:ph type="ftr" sz="quarter" idx="11"/>
          </p:nvPr>
        </p:nvSpPr>
        <p:spPr/>
        <p:txBody>
          <a:bodyPr/>
          <a:lstStyle/>
          <a:p>
            <a:r>
              <a:rPr lang="en-US" dirty="0"/>
              <a:t>Tackling Transition</a:t>
            </a:r>
          </a:p>
        </p:txBody>
      </p:sp>
      <p:sp>
        <p:nvSpPr>
          <p:cNvPr id="6" name="Slide Number Placeholder 5">
            <a:extLst>
              <a:ext uri="{FF2B5EF4-FFF2-40B4-BE49-F238E27FC236}">
                <a16:creationId xmlns:a16="http://schemas.microsoft.com/office/drawing/2014/main" id="{C6E70A74-2731-ECDC-C16D-F748028C1597}"/>
              </a:ext>
            </a:extLst>
          </p:cNvPr>
          <p:cNvSpPr>
            <a:spLocks noGrp="1"/>
          </p:cNvSpPr>
          <p:nvPr>
            <p:ph type="sldNum" sz="quarter" idx="12"/>
          </p:nvPr>
        </p:nvSpPr>
        <p:spPr/>
        <p:txBody>
          <a:bodyPr/>
          <a:lstStyle/>
          <a:p>
            <a:fld id="{5874D6C6-B3A5-4F2C-A6BF-E3D57C3A1219}" type="slidenum">
              <a:rPr lang="en-US" smtClean="0"/>
              <a:t>33</a:t>
            </a:fld>
            <a:endParaRPr lang="en-US"/>
          </a:p>
        </p:txBody>
      </p:sp>
      <p:sp>
        <p:nvSpPr>
          <p:cNvPr id="7" name="Text Placeholder 6">
            <a:extLst>
              <a:ext uri="{FF2B5EF4-FFF2-40B4-BE49-F238E27FC236}">
                <a16:creationId xmlns:a16="http://schemas.microsoft.com/office/drawing/2014/main" id="{413FFDAB-3FBC-0DFC-9434-423F2A5B6B0B}"/>
              </a:ext>
            </a:extLst>
          </p:cNvPr>
          <p:cNvSpPr>
            <a:spLocks noGrp="1"/>
          </p:cNvSpPr>
          <p:nvPr>
            <p:ph type="body" sz="quarter" idx="13"/>
          </p:nvPr>
        </p:nvSpPr>
        <p:spPr/>
        <p:txBody>
          <a:bodyPr>
            <a:normAutofit lnSpcReduction="10000"/>
          </a:bodyPr>
          <a:lstStyle/>
          <a:p>
            <a:r>
              <a:rPr lang="en-US" dirty="0"/>
              <a:t>Transition Prompts at Discharge</a:t>
            </a:r>
          </a:p>
        </p:txBody>
      </p:sp>
      <p:graphicFrame>
        <p:nvGraphicFramePr>
          <p:cNvPr id="10" name="Diagram 9">
            <a:extLst>
              <a:ext uri="{FF2B5EF4-FFF2-40B4-BE49-F238E27FC236}">
                <a16:creationId xmlns:a16="http://schemas.microsoft.com/office/drawing/2014/main" id="{30993BF5-BD58-56F7-0B7E-065E468FDC9B}"/>
              </a:ext>
            </a:extLst>
          </p:cNvPr>
          <p:cNvGraphicFramePr/>
          <p:nvPr>
            <p:extLst>
              <p:ext uri="{D42A27DB-BD31-4B8C-83A1-F6EECF244321}">
                <p14:modId xmlns:p14="http://schemas.microsoft.com/office/powerpoint/2010/main" val="724708382"/>
              </p:ext>
            </p:extLst>
          </p:nvPr>
        </p:nvGraphicFramePr>
        <p:xfrm>
          <a:off x="1088020" y="1315976"/>
          <a:ext cx="6531980" cy="4540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660444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1F053B9-54D9-3A42-6F33-7EC49050877E}"/>
              </a:ext>
            </a:extLst>
          </p:cNvPr>
          <p:cNvSpPr>
            <a:spLocks noGrp="1"/>
          </p:cNvSpPr>
          <p:nvPr>
            <p:ph type="dt" sz="half" idx="10"/>
          </p:nvPr>
        </p:nvSpPr>
        <p:spPr/>
        <p:txBody>
          <a:bodyPr/>
          <a:lstStyle/>
          <a:p>
            <a:r>
              <a:rPr lang="en-US" dirty="0"/>
              <a:t>12/16/24</a:t>
            </a:r>
          </a:p>
        </p:txBody>
      </p:sp>
      <p:sp>
        <p:nvSpPr>
          <p:cNvPr id="5" name="Footer Placeholder 4">
            <a:extLst>
              <a:ext uri="{FF2B5EF4-FFF2-40B4-BE49-F238E27FC236}">
                <a16:creationId xmlns:a16="http://schemas.microsoft.com/office/drawing/2014/main" id="{47991AE0-AD61-24B7-BC05-32B9612A3E2D}"/>
              </a:ext>
            </a:extLst>
          </p:cNvPr>
          <p:cNvSpPr>
            <a:spLocks noGrp="1"/>
          </p:cNvSpPr>
          <p:nvPr>
            <p:ph type="ftr" sz="quarter" idx="11"/>
          </p:nvPr>
        </p:nvSpPr>
        <p:spPr/>
        <p:txBody>
          <a:bodyPr/>
          <a:lstStyle/>
          <a:p>
            <a:r>
              <a:rPr lang="en-US" dirty="0"/>
              <a:t>Tackling Transition</a:t>
            </a:r>
          </a:p>
        </p:txBody>
      </p:sp>
      <p:sp>
        <p:nvSpPr>
          <p:cNvPr id="6" name="Slide Number Placeholder 5">
            <a:extLst>
              <a:ext uri="{FF2B5EF4-FFF2-40B4-BE49-F238E27FC236}">
                <a16:creationId xmlns:a16="http://schemas.microsoft.com/office/drawing/2014/main" id="{BA1A2966-DA8F-8F93-0CE8-C7D0362A29DC}"/>
              </a:ext>
            </a:extLst>
          </p:cNvPr>
          <p:cNvSpPr>
            <a:spLocks noGrp="1"/>
          </p:cNvSpPr>
          <p:nvPr>
            <p:ph type="sldNum" sz="quarter" idx="12"/>
          </p:nvPr>
        </p:nvSpPr>
        <p:spPr/>
        <p:txBody>
          <a:bodyPr/>
          <a:lstStyle/>
          <a:p>
            <a:fld id="{5874D6C6-B3A5-4F2C-A6BF-E3D57C3A1219}" type="slidenum">
              <a:rPr lang="en-US" smtClean="0"/>
              <a:t>34</a:t>
            </a:fld>
            <a:endParaRPr lang="en-US"/>
          </a:p>
        </p:txBody>
      </p:sp>
      <p:sp>
        <p:nvSpPr>
          <p:cNvPr id="8" name="Text Placeholder 7">
            <a:extLst>
              <a:ext uri="{FF2B5EF4-FFF2-40B4-BE49-F238E27FC236}">
                <a16:creationId xmlns:a16="http://schemas.microsoft.com/office/drawing/2014/main" id="{6D868283-8945-BC08-BBFC-44D551113741}"/>
              </a:ext>
            </a:extLst>
          </p:cNvPr>
          <p:cNvSpPr>
            <a:spLocks noGrp="1"/>
          </p:cNvSpPr>
          <p:nvPr>
            <p:ph type="body" sz="quarter" idx="13"/>
          </p:nvPr>
        </p:nvSpPr>
        <p:spPr/>
        <p:txBody>
          <a:bodyPr>
            <a:normAutofit lnSpcReduction="10000"/>
          </a:bodyPr>
          <a:lstStyle/>
          <a:p>
            <a:r>
              <a:rPr lang="en-US" dirty="0"/>
              <a:t>Discharge: Transition Plan</a:t>
            </a:r>
          </a:p>
        </p:txBody>
      </p:sp>
      <p:sp>
        <p:nvSpPr>
          <p:cNvPr id="9" name="TextBox 8">
            <a:extLst>
              <a:ext uri="{FF2B5EF4-FFF2-40B4-BE49-F238E27FC236}">
                <a16:creationId xmlns:a16="http://schemas.microsoft.com/office/drawing/2014/main" id="{9D01329E-2BF8-DCF2-9EE6-1BD65DBB0D7D}"/>
              </a:ext>
            </a:extLst>
          </p:cNvPr>
          <p:cNvSpPr txBox="1"/>
          <p:nvPr/>
        </p:nvSpPr>
        <p:spPr>
          <a:xfrm>
            <a:off x="1319514" y="1967696"/>
            <a:ext cx="6504972" cy="3385542"/>
          </a:xfrm>
          <a:prstGeom prst="rect">
            <a:avLst/>
          </a:prstGeom>
          <a:noFill/>
        </p:spPr>
        <p:txBody>
          <a:bodyPr wrap="square" rtlCol="0">
            <a:spAutoFit/>
          </a:bodyPr>
          <a:lstStyle/>
          <a:p>
            <a:pPr algn="ctr"/>
            <a:r>
              <a:rPr lang="en-US" sz="2800" dirty="0"/>
              <a:t>For children over 24 months who have an IFSP developed, TRAC-IT requires either a transition plan date and the minimum required fields OR a reason why the transition plan did not occur. If the date entered is not timely, a reason will be required.</a:t>
            </a:r>
          </a:p>
          <a:p>
            <a:endParaRPr lang="en-US" dirty="0"/>
          </a:p>
        </p:txBody>
      </p:sp>
    </p:spTree>
    <p:extLst>
      <p:ext uri="{BB962C8B-B14F-4D97-AF65-F5344CB8AC3E}">
        <p14:creationId xmlns:p14="http://schemas.microsoft.com/office/powerpoint/2010/main" val="35752946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66DDF0E-DBD5-AC5D-CDE9-DCEE5F848577}"/>
              </a:ext>
            </a:extLst>
          </p:cNvPr>
          <p:cNvSpPr>
            <a:spLocks noGrp="1"/>
          </p:cNvSpPr>
          <p:nvPr>
            <p:ph type="body" idx="1"/>
          </p:nvPr>
        </p:nvSpPr>
        <p:spPr>
          <a:xfrm>
            <a:off x="331801" y="1505759"/>
            <a:ext cx="3868340" cy="823912"/>
          </a:xfrm>
        </p:spPr>
        <p:txBody>
          <a:bodyPr>
            <a:normAutofit/>
          </a:bodyPr>
          <a:lstStyle/>
          <a:p>
            <a:r>
              <a:rPr lang="en-US" sz="2400" u="sng" dirty="0"/>
              <a:t>LEA Notification</a:t>
            </a:r>
          </a:p>
        </p:txBody>
      </p:sp>
      <p:sp>
        <p:nvSpPr>
          <p:cNvPr id="7" name="Content Placeholder 6">
            <a:extLst>
              <a:ext uri="{FF2B5EF4-FFF2-40B4-BE49-F238E27FC236}">
                <a16:creationId xmlns:a16="http://schemas.microsoft.com/office/drawing/2014/main" id="{17D03139-5D5A-161E-B088-AE369CFB6E78}"/>
              </a:ext>
            </a:extLst>
          </p:cNvPr>
          <p:cNvSpPr>
            <a:spLocks noGrp="1"/>
          </p:cNvSpPr>
          <p:nvPr>
            <p:ph sz="half" idx="2"/>
          </p:nvPr>
        </p:nvSpPr>
        <p:spPr>
          <a:xfrm>
            <a:off x="342659" y="2326681"/>
            <a:ext cx="3868340" cy="3263891"/>
          </a:xfrm>
        </p:spPr>
        <p:txBody>
          <a:bodyPr>
            <a:normAutofit/>
          </a:bodyPr>
          <a:lstStyle/>
          <a:p>
            <a:r>
              <a:rPr lang="en-US" sz="2000" i="0" spc="-5" dirty="0">
                <a:solidFill>
                  <a:srgbClr val="000000"/>
                </a:solidFill>
                <a:effectLst/>
                <a:highlight>
                  <a:srgbClr val="FFFFFF"/>
                </a:highlight>
                <a:latin typeface="Aptos" panose="020B0004020202020204" pitchFamily="34" charset="0"/>
              </a:rPr>
              <a:t>LEA timeliness reason code is required at discharge if the child is potentially LEA eligible and the LEA referral date is less than 90 days from child’s 3rd birthdate, or the LEA referral date is blank but the guardians have not opted out of the notification and referral</a:t>
            </a:r>
            <a:endParaRPr lang="en-US" sz="2000" dirty="0"/>
          </a:p>
        </p:txBody>
      </p:sp>
      <p:sp>
        <p:nvSpPr>
          <p:cNvPr id="8" name="Text Placeholder 7">
            <a:extLst>
              <a:ext uri="{FF2B5EF4-FFF2-40B4-BE49-F238E27FC236}">
                <a16:creationId xmlns:a16="http://schemas.microsoft.com/office/drawing/2014/main" id="{9BB00CED-AAF3-A0F7-40F2-71240A0AA01B}"/>
              </a:ext>
            </a:extLst>
          </p:cNvPr>
          <p:cNvSpPr>
            <a:spLocks noGrp="1"/>
          </p:cNvSpPr>
          <p:nvPr>
            <p:ph type="body" sz="quarter" idx="3"/>
          </p:nvPr>
        </p:nvSpPr>
        <p:spPr>
          <a:xfrm>
            <a:off x="4200141" y="1512110"/>
            <a:ext cx="3887391" cy="823912"/>
          </a:xfrm>
        </p:spPr>
        <p:txBody>
          <a:bodyPr>
            <a:normAutofit/>
          </a:bodyPr>
          <a:lstStyle/>
          <a:p>
            <a:r>
              <a:rPr lang="en-US" sz="2400" u="sng" dirty="0"/>
              <a:t>VDOE Notification</a:t>
            </a:r>
          </a:p>
        </p:txBody>
      </p:sp>
      <p:sp>
        <p:nvSpPr>
          <p:cNvPr id="9" name="Content Placeholder 8">
            <a:extLst>
              <a:ext uri="{FF2B5EF4-FFF2-40B4-BE49-F238E27FC236}">
                <a16:creationId xmlns:a16="http://schemas.microsoft.com/office/drawing/2014/main" id="{9EAC44B5-1952-A2F4-1D72-396CCF8F9BF2}"/>
              </a:ext>
            </a:extLst>
          </p:cNvPr>
          <p:cNvSpPr>
            <a:spLocks noGrp="1"/>
          </p:cNvSpPr>
          <p:nvPr>
            <p:ph sz="quarter" idx="4"/>
          </p:nvPr>
        </p:nvSpPr>
        <p:spPr>
          <a:xfrm>
            <a:off x="4200141" y="2342833"/>
            <a:ext cx="3887391" cy="3247739"/>
          </a:xfrm>
        </p:spPr>
        <p:txBody>
          <a:bodyPr>
            <a:normAutofit/>
          </a:bodyPr>
          <a:lstStyle/>
          <a:p>
            <a:r>
              <a:rPr lang="en-US" sz="2000" i="0" spc="-5" dirty="0">
                <a:solidFill>
                  <a:srgbClr val="000000"/>
                </a:solidFill>
                <a:effectLst/>
                <a:highlight>
                  <a:srgbClr val="FFFFFF"/>
                </a:highlight>
                <a:latin typeface="Aptos" panose="020B0004020202020204" pitchFamily="34" charset="0"/>
              </a:rPr>
              <a:t>VDOE timeliness reason code is required at discharge if the child has an IFSP developed, is potentially eligible, and VDOE notification date is less than 90 days prior to the toddler’s third birthday, or it is blank but the guardians have not opted out of the notification and referral</a:t>
            </a:r>
            <a:endParaRPr lang="en-US" sz="2000" dirty="0"/>
          </a:p>
        </p:txBody>
      </p:sp>
      <p:sp>
        <p:nvSpPr>
          <p:cNvPr id="2" name="Date Placeholder 1">
            <a:extLst>
              <a:ext uri="{FF2B5EF4-FFF2-40B4-BE49-F238E27FC236}">
                <a16:creationId xmlns:a16="http://schemas.microsoft.com/office/drawing/2014/main" id="{B73CD3BC-2803-43B6-98DB-F0F7710D6DDD}"/>
              </a:ext>
            </a:extLst>
          </p:cNvPr>
          <p:cNvSpPr>
            <a:spLocks noGrp="1"/>
          </p:cNvSpPr>
          <p:nvPr>
            <p:ph type="dt" sz="half" idx="10"/>
          </p:nvPr>
        </p:nvSpPr>
        <p:spPr/>
        <p:txBody>
          <a:bodyPr/>
          <a:lstStyle/>
          <a:p>
            <a:r>
              <a:rPr lang="en-US" dirty="0"/>
              <a:t>12/16/24</a:t>
            </a:r>
          </a:p>
        </p:txBody>
      </p:sp>
      <p:sp>
        <p:nvSpPr>
          <p:cNvPr id="3" name="Footer Placeholder 2">
            <a:extLst>
              <a:ext uri="{FF2B5EF4-FFF2-40B4-BE49-F238E27FC236}">
                <a16:creationId xmlns:a16="http://schemas.microsoft.com/office/drawing/2014/main" id="{6853FEAB-FF89-65D0-6365-FB2DCF8FAC00}"/>
              </a:ext>
            </a:extLst>
          </p:cNvPr>
          <p:cNvSpPr>
            <a:spLocks noGrp="1"/>
          </p:cNvSpPr>
          <p:nvPr>
            <p:ph type="ftr" sz="quarter" idx="11"/>
          </p:nvPr>
        </p:nvSpPr>
        <p:spPr/>
        <p:txBody>
          <a:bodyPr/>
          <a:lstStyle/>
          <a:p>
            <a:r>
              <a:rPr lang="en-US" dirty="0"/>
              <a:t>Tackling Transition</a:t>
            </a:r>
          </a:p>
        </p:txBody>
      </p:sp>
      <p:sp>
        <p:nvSpPr>
          <p:cNvPr id="4" name="Slide Number Placeholder 3">
            <a:extLst>
              <a:ext uri="{FF2B5EF4-FFF2-40B4-BE49-F238E27FC236}">
                <a16:creationId xmlns:a16="http://schemas.microsoft.com/office/drawing/2014/main" id="{265AE906-6782-BE59-008C-13BCA9F83FF5}"/>
              </a:ext>
            </a:extLst>
          </p:cNvPr>
          <p:cNvSpPr>
            <a:spLocks noGrp="1"/>
          </p:cNvSpPr>
          <p:nvPr>
            <p:ph type="sldNum" sz="quarter" idx="12"/>
          </p:nvPr>
        </p:nvSpPr>
        <p:spPr/>
        <p:txBody>
          <a:bodyPr/>
          <a:lstStyle/>
          <a:p>
            <a:fld id="{5874D6C6-B3A5-4F2C-A6BF-E3D57C3A1219}" type="slidenum">
              <a:rPr lang="en-US" smtClean="0"/>
              <a:t>35</a:t>
            </a:fld>
            <a:endParaRPr lang="en-US"/>
          </a:p>
        </p:txBody>
      </p:sp>
      <p:sp>
        <p:nvSpPr>
          <p:cNvPr id="10" name="Text Placeholder 9">
            <a:extLst>
              <a:ext uri="{FF2B5EF4-FFF2-40B4-BE49-F238E27FC236}">
                <a16:creationId xmlns:a16="http://schemas.microsoft.com/office/drawing/2014/main" id="{8D0DA30C-2B4A-4B6C-4B51-3C93561B2005}"/>
              </a:ext>
            </a:extLst>
          </p:cNvPr>
          <p:cNvSpPr>
            <a:spLocks noGrp="1"/>
          </p:cNvSpPr>
          <p:nvPr>
            <p:ph type="body" sz="quarter" idx="13"/>
          </p:nvPr>
        </p:nvSpPr>
        <p:spPr/>
        <p:txBody>
          <a:bodyPr>
            <a:normAutofit lnSpcReduction="10000"/>
          </a:bodyPr>
          <a:lstStyle/>
          <a:p>
            <a:r>
              <a:rPr lang="en-US" dirty="0"/>
              <a:t>Discharge: Notification</a:t>
            </a:r>
          </a:p>
        </p:txBody>
      </p:sp>
    </p:spTree>
    <p:extLst>
      <p:ext uri="{BB962C8B-B14F-4D97-AF65-F5344CB8AC3E}">
        <p14:creationId xmlns:p14="http://schemas.microsoft.com/office/powerpoint/2010/main" val="2364243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9636B3F-C733-4179-B335-AB5056D888D2}"/>
              </a:ext>
            </a:extLst>
          </p:cNvPr>
          <p:cNvSpPr>
            <a:spLocks noGrp="1"/>
          </p:cNvSpPr>
          <p:nvPr>
            <p:ph idx="1"/>
          </p:nvPr>
        </p:nvSpPr>
        <p:spPr>
          <a:xfrm>
            <a:off x="504946" y="1665750"/>
            <a:ext cx="7886700" cy="3681754"/>
          </a:xfrm>
        </p:spPr>
        <p:txBody>
          <a:bodyPr/>
          <a:lstStyle/>
          <a:p>
            <a:pPr marL="742950" indent="-285750">
              <a:spcBef>
                <a:spcPts val="0"/>
              </a:spcBef>
            </a:pPr>
            <a:r>
              <a:rPr lang="en-US" sz="2800" i="0" spc="-5" dirty="0">
                <a:solidFill>
                  <a:srgbClr val="000000"/>
                </a:solidFill>
                <a:effectLst/>
                <a:highlight>
                  <a:srgbClr val="FFFFFF"/>
                </a:highlight>
                <a:latin typeface="Aptos" panose="020B0004020202020204" pitchFamily="34" charset="0"/>
              </a:rPr>
              <a:t>A TPC date or a TPC timeliness reason code is required at discharge if the child had an IFSP developed and is potentially LEA eligible, unless the “No TPC” box was checked indicating the parent declined the TPC.</a:t>
            </a:r>
            <a:endParaRPr lang="en-US" sz="2800" dirty="0">
              <a:solidFill>
                <a:srgbClr val="242424"/>
              </a:solidFill>
              <a:highlight>
                <a:srgbClr val="FFFFFF"/>
              </a:highlight>
              <a:latin typeface="Aptos" panose="020B0004020202020204" pitchFamily="34" charset="0"/>
            </a:endParaRPr>
          </a:p>
          <a:p>
            <a:pPr marL="742950" indent="-285750">
              <a:spcBef>
                <a:spcPts val="0"/>
              </a:spcBef>
            </a:pPr>
            <a:r>
              <a:rPr lang="en-US" sz="2800" i="0" spc="-5" dirty="0">
                <a:solidFill>
                  <a:srgbClr val="000000"/>
                </a:solidFill>
                <a:effectLst/>
                <a:highlight>
                  <a:srgbClr val="FFFFFF"/>
                </a:highlight>
                <a:latin typeface="Aptos" panose="020B0004020202020204" pitchFamily="34" charset="0"/>
              </a:rPr>
              <a:t>A TPC reason code is required if the TPC date is either less than 90 days or greater than nine months prior to the toddler’s third birthday (not within the 27-33 months range)</a:t>
            </a:r>
            <a:endParaRPr lang="en-US" sz="2800" i="0" dirty="0">
              <a:solidFill>
                <a:srgbClr val="242424"/>
              </a:solidFill>
              <a:effectLst/>
              <a:highlight>
                <a:srgbClr val="FFFFFF"/>
              </a:highlight>
              <a:latin typeface="Aptos" panose="020B0004020202020204" pitchFamily="34" charset="0"/>
            </a:endParaRPr>
          </a:p>
          <a:p>
            <a:endParaRPr lang="en-US" dirty="0"/>
          </a:p>
        </p:txBody>
      </p:sp>
      <p:sp>
        <p:nvSpPr>
          <p:cNvPr id="2" name="Date Placeholder 1">
            <a:extLst>
              <a:ext uri="{FF2B5EF4-FFF2-40B4-BE49-F238E27FC236}">
                <a16:creationId xmlns:a16="http://schemas.microsoft.com/office/drawing/2014/main" id="{1EEE1541-669B-BBC2-CDE1-E6126F82D8DF}"/>
              </a:ext>
            </a:extLst>
          </p:cNvPr>
          <p:cNvSpPr>
            <a:spLocks noGrp="1"/>
          </p:cNvSpPr>
          <p:nvPr>
            <p:ph type="dt" sz="half" idx="10"/>
          </p:nvPr>
        </p:nvSpPr>
        <p:spPr/>
        <p:txBody>
          <a:bodyPr/>
          <a:lstStyle/>
          <a:p>
            <a:r>
              <a:rPr lang="en-US" dirty="0"/>
              <a:t>12/16/24</a:t>
            </a:r>
          </a:p>
        </p:txBody>
      </p:sp>
      <p:sp>
        <p:nvSpPr>
          <p:cNvPr id="3" name="Footer Placeholder 2">
            <a:extLst>
              <a:ext uri="{FF2B5EF4-FFF2-40B4-BE49-F238E27FC236}">
                <a16:creationId xmlns:a16="http://schemas.microsoft.com/office/drawing/2014/main" id="{6849C2B8-BC78-B624-B5A6-94301E25AB71}"/>
              </a:ext>
            </a:extLst>
          </p:cNvPr>
          <p:cNvSpPr>
            <a:spLocks noGrp="1"/>
          </p:cNvSpPr>
          <p:nvPr>
            <p:ph type="ftr" sz="quarter" idx="11"/>
          </p:nvPr>
        </p:nvSpPr>
        <p:spPr/>
        <p:txBody>
          <a:bodyPr/>
          <a:lstStyle/>
          <a:p>
            <a:r>
              <a:rPr lang="en-US" dirty="0"/>
              <a:t>Tackling Transition</a:t>
            </a:r>
          </a:p>
        </p:txBody>
      </p:sp>
      <p:sp>
        <p:nvSpPr>
          <p:cNvPr id="4" name="Slide Number Placeholder 3">
            <a:extLst>
              <a:ext uri="{FF2B5EF4-FFF2-40B4-BE49-F238E27FC236}">
                <a16:creationId xmlns:a16="http://schemas.microsoft.com/office/drawing/2014/main" id="{9BBCDAF5-334F-1112-593E-ECF00E78508B}"/>
              </a:ext>
            </a:extLst>
          </p:cNvPr>
          <p:cNvSpPr>
            <a:spLocks noGrp="1"/>
          </p:cNvSpPr>
          <p:nvPr>
            <p:ph type="sldNum" sz="quarter" idx="12"/>
          </p:nvPr>
        </p:nvSpPr>
        <p:spPr/>
        <p:txBody>
          <a:bodyPr/>
          <a:lstStyle/>
          <a:p>
            <a:fld id="{5874D6C6-B3A5-4F2C-A6BF-E3D57C3A1219}" type="slidenum">
              <a:rPr lang="en-US" smtClean="0"/>
              <a:t>36</a:t>
            </a:fld>
            <a:endParaRPr lang="en-US"/>
          </a:p>
        </p:txBody>
      </p:sp>
      <p:sp>
        <p:nvSpPr>
          <p:cNvPr id="5" name="Text Placeholder 4">
            <a:extLst>
              <a:ext uri="{FF2B5EF4-FFF2-40B4-BE49-F238E27FC236}">
                <a16:creationId xmlns:a16="http://schemas.microsoft.com/office/drawing/2014/main" id="{F5831BBE-E7EE-F751-4C0A-C1330DF43252}"/>
              </a:ext>
            </a:extLst>
          </p:cNvPr>
          <p:cNvSpPr>
            <a:spLocks noGrp="1"/>
          </p:cNvSpPr>
          <p:nvPr>
            <p:ph type="body" sz="quarter" idx="13"/>
          </p:nvPr>
        </p:nvSpPr>
        <p:spPr/>
        <p:txBody>
          <a:bodyPr>
            <a:normAutofit fontScale="92500" lnSpcReduction="10000"/>
          </a:bodyPr>
          <a:lstStyle/>
          <a:p>
            <a:r>
              <a:rPr lang="en-US" dirty="0"/>
              <a:t>Discharge: Transition Conference</a:t>
            </a:r>
          </a:p>
        </p:txBody>
      </p:sp>
    </p:spTree>
    <p:extLst>
      <p:ext uri="{BB962C8B-B14F-4D97-AF65-F5344CB8AC3E}">
        <p14:creationId xmlns:p14="http://schemas.microsoft.com/office/powerpoint/2010/main" val="19088692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1C51A6-BCD5-ECFF-D8B3-CD164E75024C}"/>
              </a:ext>
            </a:extLst>
          </p:cNvPr>
          <p:cNvSpPr>
            <a:spLocks noGrp="1"/>
          </p:cNvSpPr>
          <p:nvPr>
            <p:ph type="dt" sz="half" idx="10"/>
          </p:nvPr>
        </p:nvSpPr>
        <p:spPr/>
        <p:txBody>
          <a:bodyPr/>
          <a:lstStyle/>
          <a:p>
            <a:r>
              <a:rPr lang="en-US"/>
              <a:t>Date</a:t>
            </a:r>
          </a:p>
        </p:txBody>
      </p:sp>
      <p:sp>
        <p:nvSpPr>
          <p:cNvPr id="3" name="Footer Placeholder 2">
            <a:extLst>
              <a:ext uri="{FF2B5EF4-FFF2-40B4-BE49-F238E27FC236}">
                <a16:creationId xmlns:a16="http://schemas.microsoft.com/office/drawing/2014/main" id="{1E6FB5FB-8CA5-5ABC-1527-A5E40A7FE514}"/>
              </a:ext>
            </a:extLst>
          </p:cNvPr>
          <p:cNvSpPr>
            <a:spLocks noGrp="1"/>
          </p:cNvSpPr>
          <p:nvPr>
            <p:ph type="ftr" sz="quarter" idx="11"/>
          </p:nvPr>
        </p:nvSpPr>
        <p:spPr/>
        <p:txBody>
          <a:bodyPr/>
          <a:lstStyle/>
          <a:p>
            <a:r>
              <a:rPr lang="en-US"/>
              <a:t>Presentation Title</a:t>
            </a:r>
          </a:p>
        </p:txBody>
      </p:sp>
      <p:sp>
        <p:nvSpPr>
          <p:cNvPr id="4" name="Slide Number Placeholder 3">
            <a:extLst>
              <a:ext uri="{FF2B5EF4-FFF2-40B4-BE49-F238E27FC236}">
                <a16:creationId xmlns:a16="http://schemas.microsoft.com/office/drawing/2014/main" id="{C9EBE425-66A0-546D-3F3A-38951DADB69D}"/>
              </a:ext>
            </a:extLst>
          </p:cNvPr>
          <p:cNvSpPr>
            <a:spLocks noGrp="1"/>
          </p:cNvSpPr>
          <p:nvPr>
            <p:ph type="sldNum" sz="quarter" idx="12"/>
          </p:nvPr>
        </p:nvSpPr>
        <p:spPr/>
        <p:txBody>
          <a:bodyPr/>
          <a:lstStyle/>
          <a:p>
            <a:fld id="{5874D6C6-B3A5-4F2C-A6BF-E3D57C3A1219}" type="slidenum">
              <a:rPr lang="en-US" smtClean="0"/>
              <a:t>37</a:t>
            </a:fld>
            <a:endParaRPr lang="en-US"/>
          </a:p>
        </p:txBody>
      </p:sp>
      <p:sp>
        <p:nvSpPr>
          <p:cNvPr id="5" name="Text Placeholder 4">
            <a:extLst>
              <a:ext uri="{FF2B5EF4-FFF2-40B4-BE49-F238E27FC236}">
                <a16:creationId xmlns:a16="http://schemas.microsoft.com/office/drawing/2014/main" id="{9322D5CC-3F69-37F6-66C2-D3A048CDE0AF}"/>
              </a:ext>
            </a:extLst>
          </p:cNvPr>
          <p:cNvSpPr>
            <a:spLocks noGrp="1"/>
          </p:cNvSpPr>
          <p:nvPr>
            <p:ph type="body" sz="quarter" idx="13"/>
          </p:nvPr>
        </p:nvSpPr>
        <p:spPr/>
        <p:txBody>
          <a:bodyPr>
            <a:normAutofit lnSpcReduction="10000"/>
          </a:bodyPr>
          <a:lstStyle/>
          <a:p>
            <a:r>
              <a:rPr lang="en-US" dirty="0"/>
              <a:t>Print Template</a:t>
            </a:r>
          </a:p>
        </p:txBody>
      </p:sp>
      <p:pic>
        <p:nvPicPr>
          <p:cNvPr id="7" name="Graphic 6">
            <a:extLst>
              <a:ext uri="{FF2B5EF4-FFF2-40B4-BE49-F238E27FC236}">
                <a16:creationId xmlns:a16="http://schemas.microsoft.com/office/drawing/2014/main" id="{D3C98A2C-EC6D-5AC0-8F2D-F3D1676FB49C}"/>
              </a:ext>
            </a:extLst>
          </p:cNvPr>
          <p:cNvPicPr>
            <a:picLocks noChangeAspect="1"/>
          </p:cNvPicPr>
          <p:nvPr/>
        </p:nvPicPr>
        <p:blipFill>
          <a:blip r:embed="rId3">
            <a:extLs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860140" y="1574157"/>
            <a:ext cx="7458465" cy="3727048"/>
          </a:xfrm>
          <a:prstGeom prst="rect">
            <a:avLst/>
          </a:prstGeom>
        </p:spPr>
      </p:pic>
      <p:sp>
        <p:nvSpPr>
          <p:cNvPr id="8" name="TextBox 7">
            <a:extLst>
              <a:ext uri="{FF2B5EF4-FFF2-40B4-BE49-F238E27FC236}">
                <a16:creationId xmlns:a16="http://schemas.microsoft.com/office/drawing/2014/main" id="{790C5100-E67D-F681-124A-A70591E914B5}"/>
              </a:ext>
            </a:extLst>
          </p:cNvPr>
          <p:cNvSpPr txBox="1"/>
          <p:nvPr/>
        </p:nvSpPr>
        <p:spPr>
          <a:xfrm>
            <a:off x="1388962" y="2465408"/>
            <a:ext cx="2511706" cy="1569660"/>
          </a:xfrm>
          <a:prstGeom prst="rect">
            <a:avLst/>
          </a:prstGeom>
          <a:noFill/>
        </p:spPr>
        <p:txBody>
          <a:bodyPr wrap="square" rtlCol="0">
            <a:spAutoFit/>
          </a:bodyPr>
          <a:lstStyle/>
          <a:p>
            <a:pPr algn="ctr"/>
            <a:r>
              <a:rPr lang="en-US" sz="2400" dirty="0">
                <a:solidFill>
                  <a:schemeClr val="bg1"/>
                </a:solidFill>
              </a:rPr>
              <a:t>Print from Documents tab to get IFSP with transition pages</a:t>
            </a:r>
          </a:p>
        </p:txBody>
      </p:sp>
    </p:spTree>
    <p:extLst>
      <p:ext uri="{BB962C8B-B14F-4D97-AF65-F5344CB8AC3E}">
        <p14:creationId xmlns:p14="http://schemas.microsoft.com/office/powerpoint/2010/main" val="20731197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CF16FA7-2B55-BD2C-CFC3-0B0E2B9F399F}"/>
              </a:ext>
            </a:extLst>
          </p:cNvPr>
          <p:cNvSpPr>
            <a:spLocks noGrp="1"/>
          </p:cNvSpPr>
          <p:nvPr>
            <p:ph type="dt" sz="half" idx="10"/>
          </p:nvPr>
        </p:nvSpPr>
        <p:spPr/>
        <p:txBody>
          <a:bodyPr/>
          <a:lstStyle/>
          <a:p>
            <a:r>
              <a:rPr lang="en-US" dirty="0"/>
              <a:t>12/16/24</a:t>
            </a:r>
          </a:p>
        </p:txBody>
      </p:sp>
      <p:sp>
        <p:nvSpPr>
          <p:cNvPr id="5" name="Footer Placeholder 4">
            <a:extLst>
              <a:ext uri="{FF2B5EF4-FFF2-40B4-BE49-F238E27FC236}">
                <a16:creationId xmlns:a16="http://schemas.microsoft.com/office/drawing/2014/main" id="{08D07981-9E5E-B927-7299-4EADF4DECAEC}"/>
              </a:ext>
            </a:extLst>
          </p:cNvPr>
          <p:cNvSpPr>
            <a:spLocks noGrp="1"/>
          </p:cNvSpPr>
          <p:nvPr>
            <p:ph type="ftr" sz="quarter" idx="11"/>
          </p:nvPr>
        </p:nvSpPr>
        <p:spPr/>
        <p:txBody>
          <a:bodyPr/>
          <a:lstStyle/>
          <a:p>
            <a:r>
              <a:rPr lang="en-US" dirty="0"/>
              <a:t>Tackling Transition</a:t>
            </a:r>
          </a:p>
        </p:txBody>
      </p:sp>
      <p:sp>
        <p:nvSpPr>
          <p:cNvPr id="6" name="Slide Number Placeholder 5">
            <a:extLst>
              <a:ext uri="{FF2B5EF4-FFF2-40B4-BE49-F238E27FC236}">
                <a16:creationId xmlns:a16="http://schemas.microsoft.com/office/drawing/2014/main" id="{D6E5AA0C-8941-632A-530E-9F8299651A6C}"/>
              </a:ext>
            </a:extLst>
          </p:cNvPr>
          <p:cNvSpPr>
            <a:spLocks noGrp="1"/>
          </p:cNvSpPr>
          <p:nvPr>
            <p:ph type="sldNum" sz="quarter" idx="12"/>
          </p:nvPr>
        </p:nvSpPr>
        <p:spPr/>
        <p:txBody>
          <a:bodyPr/>
          <a:lstStyle/>
          <a:p>
            <a:fld id="{5874D6C6-B3A5-4F2C-A6BF-E3D57C3A1219}" type="slidenum">
              <a:rPr lang="en-US" smtClean="0"/>
              <a:t>38</a:t>
            </a:fld>
            <a:endParaRPr lang="en-US"/>
          </a:p>
        </p:txBody>
      </p:sp>
      <p:sp>
        <p:nvSpPr>
          <p:cNvPr id="7" name="Text Placeholder 6">
            <a:extLst>
              <a:ext uri="{FF2B5EF4-FFF2-40B4-BE49-F238E27FC236}">
                <a16:creationId xmlns:a16="http://schemas.microsoft.com/office/drawing/2014/main" id="{8FC00036-B463-3559-FF75-FDD764CDABB3}"/>
              </a:ext>
            </a:extLst>
          </p:cNvPr>
          <p:cNvSpPr>
            <a:spLocks noGrp="1"/>
          </p:cNvSpPr>
          <p:nvPr>
            <p:ph type="body" sz="quarter" idx="13"/>
          </p:nvPr>
        </p:nvSpPr>
        <p:spPr/>
        <p:txBody>
          <a:bodyPr>
            <a:normAutofit lnSpcReduction="10000"/>
          </a:bodyPr>
          <a:lstStyle/>
          <a:p>
            <a:r>
              <a:rPr lang="en-US" dirty="0"/>
              <a:t>Reminders: Transition to Part B</a:t>
            </a:r>
          </a:p>
        </p:txBody>
      </p:sp>
      <p:graphicFrame>
        <p:nvGraphicFramePr>
          <p:cNvPr id="8" name="Diagram 7">
            <a:extLst>
              <a:ext uri="{FF2B5EF4-FFF2-40B4-BE49-F238E27FC236}">
                <a16:creationId xmlns:a16="http://schemas.microsoft.com/office/drawing/2014/main" id="{EB6E0547-C05D-F20E-5F05-AD4C56DBE799}"/>
              </a:ext>
            </a:extLst>
          </p:cNvPr>
          <p:cNvGraphicFramePr/>
          <p:nvPr>
            <p:extLst>
              <p:ext uri="{D42A27DB-BD31-4B8C-83A1-F6EECF244321}">
                <p14:modId xmlns:p14="http://schemas.microsoft.com/office/powerpoint/2010/main" val="1360258301"/>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57510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5C590A-6DAD-B28E-C224-233D2DD39AA6}"/>
              </a:ext>
            </a:extLst>
          </p:cNvPr>
          <p:cNvSpPr>
            <a:spLocks noGrp="1"/>
          </p:cNvSpPr>
          <p:nvPr>
            <p:ph type="dt" sz="half" idx="10"/>
          </p:nvPr>
        </p:nvSpPr>
        <p:spPr/>
        <p:txBody>
          <a:bodyPr/>
          <a:lstStyle/>
          <a:p>
            <a:r>
              <a:rPr lang="en-US" dirty="0"/>
              <a:t>12/16/24</a:t>
            </a:r>
          </a:p>
        </p:txBody>
      </p:sp>
      <p:sp>
        <p:nvSpPr>
          <p:cNvPr id="3" name="Footer Placeholder 2">
            <a:extLst>
              <a:ext uri="{FF2B5EF4-FFF2-40B4-BE49-F238E27FC236}">
                <a16:creationId xmlns:a16="http://schemas.microsoft.com/office/drawing/2014/main" id="{DB4D98E2-02A3-BA02-392A-826A49E83F69}"/>
              </a:ext>
            </a:extLst>
          </p:cNvPr>
          <p:cNvSpPr>
            <a:spLocks noGrp="1"/>
          </p:cNvSpPr>
          <p:nvPr>
            <p:ph type="ftr" sz="quarter" idx="11"/>
          </p:nvPr>
        </p:nvSpPr>
        <p:spPr/>
        <p:txBody>
          <a:bodyPr/>
          <a:lstStyle/>
          <a:p>
            <a:r>
              <a:rPr lang="en-US" dirty="0"/>
              <a:t>Tackling Transition</a:t>
            </a:r>
          </a:p>
        </p:txBody>
      </p:sp>
      <p:sp>
        <p:nvSpPr>
          <p:cNvPr id="4" name="Slide Number Placeholder 3">
            <a:extLst>
              <a:ext uri="{FF2B5EF4-FFF2-40B4-BE49-F238E27FC236}">
                <a16:creationId xmlns:a16="http://schemas.microsoft.com/office/drawing/2014/main" id="{8483DDA2-AEC1-A0D2-AA74-0D809CF2950E}"/>
              </a:ext>
            </a:extLst>
          </p:cNvPr>
          <p:cNvSpPr>
            <a:spLocks noGrp="1"/>
          </p:cNvSpPr>
          <p:nvPr>
            <p:ph type="sldNum" sz="quarter" idx="12"/>
          </p:nvPr>
        </p:nvSpPr>
        <p:spPr/>
        <p:txBody>
          <a:bodyPr/>
          <a:lstStyle/>
          <a:p>
            <a:fld id="{5874D6C6-B3A5-4F2C-A6BF-E3D57C3A1219}" type="slidenum">
              <a:rPr lang="en-US" smtClean="0"/>
              <a:t>39</a:t>
            </a:fld>
            <a:endParaRPr lang="en-US"/>
          </a:p>
        </p:txBody>
      </p:sp>
      <p:sp>
        <p:nvSpPr>
          <p:cNvPr id="5" name="Text Placeholder 4">
            <a:extLst>
              <a:ext uri="{FF2B5EF4-FFF2-40B4-BE49-F238E27FC236}">
                <a16:creationId xmlns:a16="http://schemas.microsoft.com/office/drawing/2014/main" id="{B6BB053C-8FB9-376B-D446-47771B634EFF}"/>
              </a:ext>
            </a:extLst>
          </p:cNvPr>
          <p:cNvSpPr>
            <a:spLocks noGrp="1"/>
          </p:cNvSpPr>
          <p:nvPr>
            <p:ph type="body" sz="quarter" idx="13"/>
          </p:nvPr>
        </p:nvSpPr>
        <p:spPr/>
        <p:txBody>
          <a:bodyPr>
            <a:normAutofit lnSpcReduction="10000"/>
          </a:bodyPr>
          <a:lstStyle/>
          <a:p>
            <a:r>
              <a:rPr lang="en-US" dirty="0"/>
              <a:t>Questions</a:t>
            </a:r>
          </a:p>
        </p:txBody>
      </p:sp>
      <p:pic>
        <p:nvPicPr>
          <p:cNvPr id="7" name="Picture 6" descr="A baby wearing a pink hat">
            <a:extLst>
              <a:ext uri="{FF2B5EF4-FFF2-40B4-BE49-F238E27FC236}">
                <a16:creationId xmlns:a16="http://schemas.microsoft.com/office/drawing/2014/main" id="{37D71ABA-334F-9A38-9CF6-8A62F8103A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111171" y="1427593"/>
            <a:ext cx="6261902" cy="4148510"/>
          </a:xfrm>
          <a:prstGeom prst="rect">
            <a:avLst/>
          </a:prstGeom>
        </p:spPr>
      </p:pic>
    </p:spTree>
    <p:extLst>
      <p:ext uri="{BB962C8B-B14F-4D97-AF65-F5344CB8AC3E}">
        <p14:creationId xmlns:p14="http://schemas.microsoft.com/office/powerpoint/2010/main" val="1802255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E1BDD1-688F-A366-EE11-68AE346E4E57}"/>
              </a:ext>
            </a:extLst>
          </p:cNvPr>
          <p:cNvSpPr>
            <a:spLocks noGrp="1"/>
          </p:cNvSpPr>
          <p:nvPr>
            <p:ph type="dt" sz="half" idx="10"/>
          </p:nvPr>
        </p:nvSpPr>
        <p:spPr/>
        <p:txBody>
          <a:bodyPr/>
          <a:lstStyle/>
          <a:p>
            <a:r>
              <a:rPr lang="en-US" dirty="0"/>
              <a:t>12/16/24</a:t>
            </a:r>
          </a:p>
        </p:txBody>
      </p:sp>
      <p:sp>
        <p:nvSpPr>
          <p:cNvPr id="5" name="Footer Placeholder 4">
            <a:extLst>
              <a:ext uri="{FF2B5EF4-FFF2-40B4-BE49-F238E27FC236}">
                <a16:creationId xmlns:a16="http://schemas.microsoft.com/office/drawing/2014/main" id="{22C30044-2EAC-3B27-37B6-29EFC0172767}"/>
              </a:ext>
            </a:extLst>
          </p:cNvPr>
          <p:cNvSpPr>
            <a:spLocks noGrp="1"/>
          </p:cNvSpPr>
          <p:nvPr>
            <p:ph type="ftr" sz="quarter" idx="11"/>
          </p:nvPr>
        </p:nvSpPr>
        <p:spPr/>
        <p:txBody>
          <a:bodyPr/>
          <a:lstStyle/>
          <a:p>
            <a:r>
              <a:rPr lang="en-US" dirty="0"/>
              <a:t>Tackling Transition</a:t>
            </a:r>
          </a:p>
        </p:txBody>
      </p:sp>
      <p:sp>
        <p:nvSpPr>
          <p:cNvPr id="6" name="Slide Number Placeholder 5">
            <a:extLst>
              <a:ext uri="{FF2B5EF4-FFF2-40B4-BE49-F238E27FC236}">
                <a16:creationId xmlns:a16="http://schemas.microsoft.com/office/drawing/2014/main" id="{D2661AB7-4463-C0C1-728B-E31B479426FD}"/>
              </a:ext>
            </a:extLst>
          </p:cNvPr>
          <p:cNvSpPr>
            <a:spLocks noGrp="1"/>
          </p:cNvSpPr>
          <p:nvPr>
            <p:ph type="sldNum" sz="quarter" idx="12"/>
          </p:nvPr>
        </p:nvSpPr>
        <p:spPr/>
        <p:txBody>
          <a:bodyPr/>
          <a:lstStyle/>
          <a:p>
            <a:fld id="{5874D6C6-B3A5-4F2C-A6BF-E3D57C3A1219}" type="slidenum">
              <a:rPr lang="en-US" smtClean="0"/>
              <a:t>4</a:t>
            </a:fld>
            <a:endParaRPr lang="en-US"/>
          </a:p>
        </p:txBody>
      </p:sp>
      <p:sp>
        <p:nvSpPr>
          <p:cNvPr id="12" name="Text Placeholder 11">
            <a:extLst>
              <a:ext uri="{FF2B5EF4-FFF2-40B4-BE49-F238E27FC236}">
                <a16:creationId xmlns:a16="http://schemas.microsoft.com/office/drawing/2014/main" id="{B25A7C60-0733-76E3-384F-B757BA32963F}"/>
              </a:ext>
            </a:extLst>
          </p:cNvPr>
          <p:cNvSpPr>
            <a:spLocks noGrp="1"/>
          </p:cNvSpPr>
          <p:nvPr>
            <p:ph type="body" sz="quarter" idx="13"/>
          </p:nvPr>
        </p:nvSpPr>
        <p:spPr/>
        <p:txBody>
          <a:bodyPr>
            <a:normAutofit lnSpcReduction="10000"/>
          </a:bodyPr>
          <a:lstStyle/>
          <a:p>
            <a:r>
              <a:rPr lang="en-US" dirty="0"/>
              <a:t>Purpose</a:t>
            </a:r>
          </a:p>
        </p:txBody>
      </p:sp>
      <p:pic>
        <p:nvPicPr>
          <p:cNvPr id="1026" name="Picture 2" descr="Top 10 Reasons Anchor Babies Should Be Granted Citizenship">
            <a:extLst>
              <a:ext uri="{FF2B5EF4-FFF2-40B4-BE49-F238E27FC236}">
                <a16:creationId xmlns:a16="http://schemas.microsoft.com/office/drawing/2014/main" id="{BEF0962A-6463-3A0A-2C05-45749F070E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6132" y="1823401"/>
            <a:ext cx="3802726" cy="369625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0CF194E-4360-EBD1-FD21-FEE31D9EB349}"/>
              </a:ext>
            </a:extLst>
          </p:cNvPr>
          <p:cNvSpPr txBox="1"/>
          <p:nvPr/>
        </p:nvSpPr>
        <p:spPr>
          <a:xfrm>
            <a:off x="615142" y="1338349"/>
            <a:ext cx="4281054" cy="3477875"/>
          </a:xfrm>
          <a:prstGeom prst="rect">
            <a:avLst/>
          </a:prstGeom>
          <a:noFill/>
        </p:spPr>
        <p:txBody>
          <a:bodyPr wrap="square" rtlCol="0">
            <a:spAutoFit/>
          </a:bodyPr>
          <a:lstStyle/>
          <a:p>
            <a:r>
              <a:rPr lang="en-US" sz="4400" dirty="0"/>
              <a:t>Support smooth transitions for children and families</a:t>
            </a:r>
          </a:p>
        </p:txBody>
      </p:sp>
    </p:spTree>
    <p:extLst>
      <p:ext uri="{BB962C8B-B14F-4D97-AF65-F5344CB8AC3E}">
        <p14:creationId xmlns:p14="http://schemas.microsoft.com/office/powerpoint/2010/main" val="774378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9A8EC-B8B2-C0AB-BCE6-3DF471BB31F0}"/>
              </a:ext>
            </a:extLst>
          </p:cNvPr>
          <p:cNvSpPr>
            <a:spLocks noGrp="1"/>
          </p:cNvSpPr>
          <p:nvPr>
            <p:ph type="title"/>
          </p:nvPr>
        </p:nvSpPr>
        <p:spPr/>
        <p:txBody>
          <a:bodyPr/>
          <a:lstStyle/>
          <a:p>
            <a:r>
              <a:rPr lang="en-US" dirty="0"/>
              <a:t>Important Dates for Transition Planning</a:t>
            </a:r>
          </a:p>
        </p:txBody>
      </p:sp>
      <p:sp>
        <p:nvSpPr>
          <p:cNvPr id="3" name="Content Placeholder 2">
            <a:extLst>
              <a:ext uri="{FF2B5EF4-FFF2-40B4-BE49-F238E27FC236}">
                <a16:creationId xmlns:a16="http://schemas.microsoft.com/office/drawing/2014/main" id="{53AC71EB-0EA6-B43A-3FC9-A505DF22C502}"/>
              </a:ext>
            </a:extLst>
          </p:cNvPr>
          <p:cNvSpPr>
            <a:spLocks noGrp="1"/>
          </p:cNvSpPr>
          <p:nvPr>
            <p:ph idx="1"/>
          </p:nvPr>
        </p:nvSpPr>
        <p:spPr/>
        <p:txBody>
          <a:bodyPr/>
          <a:lstStyle/>
          <a:p>
            <a:r>
              <a:rPr lang="en-US" dirty="0">
                <a:latin typeface="Arial" panose="020B0604020202020204" pitchFamily="34" charset="0"/>
              </a:rPr>
              <a:t>Share general information</a:t>
            </a:r>
          </a:p>
          <a:p>
            <a:pPr lvl="1"/>
            <a:r>
              <a:rPr lang="en-US" dirty="0">
                <a:latin typeface="Arial" panose="020B0604020202020204" pitchFamily="34" charset="0"/>
              </a:rPr>
              <a:t>What transition means</a:t>
            </a:r>
          </a:p>
          <a:p>
            <a:pPr lvl="1"/>
            <a:r>
              <a:rPr lang="en-US" dirty="0">
                <a:latin typeface="Arial" panose="020B0604020202020204" pitchFamily="34" charset="0"/>
              </a:rPr>
              <a:t>Possible timing</a:t>
            </a:r>
          </a:p>
          <a:p>
            <a:r>
              <a:rPr lang="en-US" sz="1800" dirty="0">
                <a:effectLst/>
                <a:latin typeface="Arial" panose="020B0604020202020204" pitchFamily="34" charset="0"/>
                <a:ea typeface="Times New Roman" panose="02020603050405020304" pitchFamily="18" charset="0"/>
              </a:rPr>
              <a:t>Important dates for transition planning with this specific child and family</a:t>
            </a:r>
          </a:p>
          <a:p>
            <a:pPr lvl="1"/>
            <a:r>
              <a:rPr lang="en-US" dirty="0">
                <a:latin typeface="Arial" panose="020B0604020202020204" pitchFamily="34" charset="0"/>
                <a:ea typeface="Times New Roman" panose="02020603050405020304" pitchFamily="18" charset="0"/>
              </a:rPr>
              <a:t>Target date for notification and referral to transition at age 2</a:t>
            </a:r>
          </a:p>
          <a:p>
            <a:pPr lvl="1"/>
            <a:r>
              <a:rPr lang="en-US" dirty="0">
                <a:effectLst/>
                <a:latin typeface="Arial" panose="020B0604020202020204" pitchFamily="34" charset="0"/>
                <a:ea typeface="Times New Roman" panose="02020603050405020304" pitchFamily="18" charset="0"/>
              </a:rPr>
              <a:t>Date </a:t>
            </a:r>
            <a:r>
              <a:rPr lang="en-US" dirty="0">
                <a:latin typeface="Arial" panose="020B0604020202020204" pitchFamily="34" charset="0"/>
                <a:ea typeface="Times New Roman" panose="02020603050405020304" pitchFamily="18" charset="0"/>
              </a:rPr>
              <a:t>of third birthday</a:t>
            </a:r>
            <a:endParaRPr lang="en-US" dirty="0">
              <a:effectLst/>
              <a:latin typeface="Arial" panose="020B0604020202020204" pitchFamily="34" charset="0"/>
              <a:ea typeface="Times New Roman" panose="02020603050405020304" pitchFamily="18" charset="0"/>
            </a:endParaRPr>
          </a:p>
          <a:p>
            <a:pPr marL="0" indent="0">
              <a:buNone/>
            </a:pPr>
            <a:endParaRPr lang="en-US" dirty="0"/>
          </a:p>
        </p:txBody>
      </p:sp>
      <p:sp>
        <p:nvSpPr>
          <p:cNvPr id="4" name="Date Placeholder 3">
            <a:extLst>
              <a:ext uri="{FF2B5EF4-FFF2-40B4-BE49-F238E27FC236}">
                <a16:creationId xmlns:a16="http://schemas.microsoft.com/office/drawing/2014/main" id="{615713EA-A52D-FC63-B57B-5961AC593B45}"/>
              </a:ext>
            </a:extLst>
          </p:cNvPr>
          <p:cNvSpPr>
            <a:spLocks noGrp="1"/>
          </p:cNvSpPr>
          <p:nvPr>
            <p:ph type="dt" sz="half" idx="10"/>
          </p:nvPr>
        </p:nvSpPr>
        <p:spPr/>
        <p:txBody>
          <a:bodyPr/>
          <a:lstStyle/>
          <a:p>
            <a:r>
              <a:rPr lang="en-US" dirty="0"/>
              <a:t>12/16/24</a:t>
            </a:r>
          </a:p>
        </p:txBody>
      </p:sp>
      <p:sp>
        <p:nvSpPr>
          <p:cNvPr id="5" name="Footer Placeholder 4">
            <a:extLst>
              <a:ext uri="{FF2B5EF4-FFF2-40B4-BE49-F238E27FC236}">
                <a16:creationId xmlns:a16="http://schemas.microsoft.com/office/drawing/2014/main" id="{145A2202-F36D-8884-CB01-D34C6D45CD0E}"/>
              </a:ext>
            </a:extLst>
          </p:cNvPr>
          <p:cNvSpPr>
            <a:spLocks noGrp="1"/>
          </p:cNvSpPr>
          <p:nvPr>
            <p:ph type="ftr" sz="quarter" idx="11"/>
          </p:nvPr>
        </p:nvSpPr>
        <p:spPr/>
        <p:txBody>
          <a:bodyPr/>
          <a:lstStyle/>
          <a:p>
            <a:r>
              <a:rPr lang="en-US" dirty="0"/>
              <a:t>Tackling Transition</a:t>
            </a:r>
          </a:p>
        </p:txBody>
      </p:sp>
      <p:sp>
        <p:nvSpPr>
          <p:cNvPr id="6" name="Slide Number Placeholder 5">
            <a:extLst>
              <a:ext uri="{FF2B5EF4-FFF2-40B4-BE49-F238E27FC236}">
                <a16:creationId xmlns:a16="http://schemas.microsoft.com/office/drawing/2014/main" id="{703C2B0B-1A80-F986-F005-D27F789678AD}"/>
              </a:ext>
            </a:extLst>
          </p:cNvPr>
          <p:cNvSpPr>
            <a:spLocks noGrp="1"/>
          </p:cNvSpPr>
          <p:nvPr>
            <p:ph type="sldNum" sz="quarter" idx="12"/>
          </p:nvPr>
        </p:nvSpPr>
        <p:spPr/>
        <p:txBody>
          <a:bodyPr/>
          <a:lstStyle/>
          <a:p>
            <a:fld id="{5874D6C6-B3A5-4F2C-A6BF-E3D57C3A1219}" type="slidenum">
              <a:rPr lang="en-US" smtClean="0"/>
              <a:t>5</a:t>
            </a:fld>
            <a:endParaRPr lang="en-US"/>
          </a:p>
        </p:txBody>
      </p:sp>
      <p:sp>
        <p:nvSpPr>
          <p:cNvPr id="7" name="Text Placeholder 6">
            <a:extLst>
              <a:ext uri="{FF2B5EF4-FFF2-40B4-BE49-F238E27FC236}">
                <a16:creationId xmlns:a16="http://schemas.microsoft.com/office/drawing/2014/main" id="{F09D2909-5EDA-3E45-84AE-3B9740D234AA}"/>
              </a:ext>
            </a:extLst>
          </p:cNvPr>
          <p:cNvSpPr>
            <a:spLocks noGrp="1"/>
          </p:cNvSpPr>
          <p:nvPr>
            <p:ph type="body" sz="quarter" idx="13"/>
          </p:nvPr>
        </p:nvSpPr>
        <p:spPr/>
        <p:txBody>
          <a:bodyPr>
            <a:normAutofit fontScale="92500" lnSpcReduction="10000"/>
          </a:bodyPr>
          <a:lstStyle/>
          <a:p>
            <a:r>
              <a:rPr lang="en-US" dirty="0"/>
              <a:t>Initial IFSP – All Children</a:t>
            </a:r>
          </a:p>
        </p:txBody>
      </p:sp>
    </p:spTree>
    <p:extLst>
      <p:ext uri="{BB962C8B-B14F-4D97-AF65-F5344CB8AC3E}">
        <p14:creationId xmlns:p14="http://schemas.microsoft.com/office/powerpoint/2010/main" val="2694626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E4C857-2658-476E-6066-D31B11746D89}"/>
              </a:ext>
            </a:extLst>
          </p:cNvPr>
          <p:cNvSpPr>
            <a:spLocks noGrp="1"/>
          </p:cNvSpPr>
          <p:nvPr>
            <p:ph type="dt" sz="half" idx="10"/>
          </p:nvPr>
        </p:nvSpPr>
        <p:spPr/>
        <p:txBody>
          <a:bodyPr/>
          <a:lstStyle/>
          <a:p>
            <a:r>
              <a:rPr lang="en-US" dirty="0"/>
              <a:t>12/16/24</a:t>
            </a:r>
          </a:p>
        </p:txBody>
      </p:sp>
      <p:sp>
        <p:nvSpPr>
          <p:cNvPr id="3" name="Footer Placeholder 2">
            <a:extLst>
              <a:ext uri="{FF2B5EF4-FFF2-40B4-BE49-F238E27FC236}">
                <a16:creationId xmlns:a16="http://schemas.microsoft.com/office/drawing/2014/main" id="{E12D2C9D-D661-93B6-B3DE-E893D82BC30A}"/>
              </a:ext>
            </a:extLst>
          </p:cNvPr>
          <p:cNvSpPr>
            <a:spLocks noGrp="1"/>
          </p:cNvSpPr>
          <p:nvPr>
            <p:ph type="ftr" sz="quarter" idx="11"/>
          </p:nvPr>
        </p:nvSpPr>
        <p:spPr/>
        <p:txBody>
          <a:bodyPr/>
          <a:lstStyle/>
          <a:p>
            <a:r>
              <a:rPr lang="en-US" dirty="0"/>
              <a:t>Tackling Transition</a:t>
            </a:r>
          </a:p>
        </p:txBody>
      </p:sp>
      <p:sp>
        <p:nvSpPr>
          <p:cNvPr id="4" name="Slide Number Placeholder 3">
            <a:extLst>
              <a:ext uri="{FF2B5EF4-FFF2-40B4-BE49-F238E27FC236}">
                <a16:creationId xmlns:a16="http://schemas.microsoft.com/office/drawing/2014/main" id="{42DEAED3-048E-76C2-A948-414CADE798A8}"/>
              </a:ext>
            </a:extLst>
          </p:cNvPr>
          <p:cNvSpPr>
            <a:spLocks noGrp="1"/>
          </p:cNvSpPr>
          <p:nvPr>
            <p:ph type="sldNum" sz="quarter" idx="12"/>
          </p:nvPr>
        </p:nvSpPr>
        <p:spPr/>
        <p:txBody>
          <a:bodyPr/>
          <a:lstStyle/>
          <a:p>
            <a:fld id="{5874D6C6-B3A5-4F2C-A6BF-E3D57C3A1219}" type="slidenum">
              <a:rPr lang="en-US" smtClean="0"/>
              <a:t>6</a:t>
            </a:fld>
            <a:endParaRPr lang="en-US"/>
          </a:p>
        </p:txBody>
      </p:sp>
      <p:sp>
        <p:nvSpPr>
          <p:cNvPr id="5" name="Text Placeholder 4">
            <a:extLst>
              <a:ext uri="{FF2B5EF4-FFF2-40B4-BE49-F238E27FC236}">
                <a16:creationId xmlns:a16="http://schemas.microsoft.com/office/drawing/2014/main" id="{6BC229C7-0C08-5182-FADD-FF40E962A7A3}"/>
              </a:ext>
            </a:extLst>
          </p:cNvPr>
          <p:cNvSpPr>
            <a:spLocks noGrp="1"/>
          </p:cNvSpPr>
          <p:nvPr>
            <p:ph type="body" sz="quarter" idx="13"/>
          </p:nvPr>
        </p:nvSpPr>
        <p:spPr/>
        <p:txBody>
          <a:bodyPr>
            <a:normAutofit fontScale="85000" lnSpcReduction="10000"/>
          </a:bodyPr>
          <a:lstStyle/>
          <a:p>
            <a:r>
              <a:rPr lang="en-US" dirty="0"/>
              <a:t>TRAC-IT: Important Dates at Initial IFSP</a:t>
            </a:r>
          </a:p>
        </p:txBody>
      </p:sp>
      <p:pic>
        <p:nvPicPr>
          <p:cNvPr id="7" name="Picture 6">
            <a:extLst>
              <a:ext uri="{FF2B5EF4-FFF2-40B4-BE49-F238E27FC236}">
                <a16:creationId xmlns:a16="http://schemas.microsoft.com/office/drawing/2014/main" id="{A0A403AA-11B5-5BA4-42AD-84277C079197}"/>
              </a:ext>
            </a:extLst>
          </p:cNvPr>
          <p:cNvPicPr>
            <a:picLocks noChangeAspect="1"/>
          </p:cNvPicPr>
          <p:nvPr/>
        </p:nvPicPr>
        <p:blipFill>
          <a:blip r:embed="rId3"/>
          <a:stretch>
            <a:fillRect/>
          </a:stretch>
        </p:blipFill>
        <p:spPr>
          <a:xfrm>
            <a:off x="349919" y="1201211"/>
            <a:ext cx="8620298" cy="4232137"/>
          </a:xfrm>
          <a:prstGeom prst="rect">
            <a:avLst/>
          </a:prstGeom>
        </p:spPr>
      </p:pic>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178A957C-3DA0-7A0A-6246-1BEBF22D1DD0}"/>
                  </a:ext>
                </a:extLst>
              </p14:cNvPr>
              <p14:cNvContentPartPr/>
              <p14:nvPr/>
            </p14:nvContentPartPr>
            <p14:xfrm>
              <a:off x="191160" y="4006211"/>
              <a:ext cx="1636560" cy="51120"/>
            </p14:xfrm>
          </p:contentPart>
        </mc:Choice>
        <mc:Fallback xmlns="">
          <p:pic>
            <p:nvPicPr>
              <p:cNvPr id="10" name="Ink 9">
                <a:extLst>
                  <a:ext uri="{FF2B5EF4-FFF2-40B4-BE49-F238E27FC236}">
                    <a16:creationId xmlns:a16="http://schemas.microsoft.com/office/drawing/2014/main" id="{178A957C-3DA0-7A0A-6246-1BEBF22D1DD0}"/>
                  </a:ext>
                </a:extLst>
              </p:cNvPr>
              <p:cNvPicPr/>
              <p:nvPr/>
            </p:nvPicPr>
            <p:blipFill>
              <a:blip r:embed="rId5"/>
              <a:stretch>
                <a:fillRect/>
              </a:stretch>
            </p:blipFill>
            <p:spPr>
              <a:xfrm>
                <a:off x="137160" y="3898571"/>
                <a:ext cx="1744200" cy="266760"/>
              </a:xfrm>
              <a:prstGeom prst="rect">
                <a:avLst/>
              </a:prstGeom>
            </p:spPr>
          </p:pic>
        </mc:Fallback>
      </mc:AlternateContent>
      <p:sp>
        <p:nvSpPr>
          <p:cNvPr id="12" name="Oval 11">
            <a:extLst>
              <a:ext uri="{FF2B5EF4-FFF2-40B4-BE49-F238E27FC236}">
                <a16:creationId xmlns:a16="http://schemas.microsoft.com/office/drawing/2014/main" id="{867785B2-4EC7-E6E7-5D50-2FD9B5C23883}"/>
              </a:ext>
            </a:extLst>
          </p:cNvPr>
          <p:cNvSpPr/>
          <p:nvPr/>
        </p:nvSpPr>
        <p:spPr>
          <a:xfrm>
            <a:off x="342659" y="4184143"/>
            <a:ext cx="1230283" cy="471338"/>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31E8B23-F2A5-4762-24AC-1BC964E2E578}"/>
              </a:ext>
            </a:extLst>
          </p:cNvPr>
          <p:cNvSpPr/>
          <p:nvPr/>
        </p:nvSpPr>
        <p:spPr>
          <a:xfrm>
            <a:off x="1827720" y="4184143"/>
            <a:ext cx="1131031" cy="471338"/>
          </a:xfrm>
          <a:prstGeom prst="ellipse">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1228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634EEC-C02A-72CB-A666-C53C6D46CA7B}"/>
              </a:ext>
            </a:extLst>
          </p:cNvPr>
          <p:cNvSpPr>
            <a:spLocks noGrp="1"/>
          </p:cNvSpPr>
          <p:nvPr>
            <p:ph type="dt" sz="half" idx="10"/>
          </p:nvPr>
        </p:nvSpPr>
        <p:spPr/>
        <p:txBody>
          <a:bodyPr/>
          <a:lstStyle/>
          <a:p>
            <a:r>
              <a:rPr lang="en-US" dirty="0"/>
              <a:t>12/16/24</a:t>
            </a:r>
          </a:p>
        </p:txBody>
      </p:sp>
      <p:sp>
        <p:nvSpPr>
          <p:cNvPr id="3" name="Footer Placeholder 2">
            <a:extLst>
              <a:ext uri="{FF2B5EF4-FFF2-40B4-BE49-F238E27FC236}">
                <a16:creationId xmlns:a16="http://schemas.microsoft.com/office/drawing/2014/main" id="{75B46463-BBCC-6C41-FEE4-8A25FE0EC761}"/>
              </a:ext>
            </a:extLst>
          </p:cNvPr>
          <p:cNvSpPr>
            <a:spLocks noGrp="1"/>
          </p:cNvSpPr>
          <p:nvPr>
            <p:ph type="ftr" sz="quarter" idx="11"/>
          </p:nvPr>
        </p:nvSpPr>
        <p:spPr/>
        <p:txBody>
          <a:bodyPr/>
          <a:lstStyle/>
          <a:p>
            <a:r>
              <a:rPr lang="en-US" dirty="0"/>
              <a:t>Tackling Transition</a:t>
            </a:r>
          </a:p>
        </p:txBody>
      </p:sp>
      <p:sp>
        <p:nvSpPr>
          <p:cNvPr id="4" name="Slide Number Placeholder 3">
            <a:extLst>
              <a:ext uri="{FF2B5EF4-FFF2-40B4-BE49-F238E27FC236}">
                <a16:creationId xmlns:a16="http://schemas.microsoft.com/office/drawing/2014/main" id="{FEC1100F-312C-1F32-A7F9-3A315376E89C}"/>
              </a:ext>
            </a:extLst>
          </p:cNvPr>
          <p:cNvSpPr>
            <a:spLocks noGrp="1"/>
          </p:cNvSpPr>
          <p:nvPr>
            <p:ph type="sldNum" sz="quarter" idx="12"/>
          </p:nvPr>
        </p:nvSpPr>
        <p:spPr/>
        <p:txBody>
          <a:bodyPr/>
          <a:lstStyle/>
          <a:p>
            <a:fld id="{5874D6C6-B3A5-4F2C-A6BF-E3D57C3A1219}" type="slidenum">
              <a:rPr lang="en-US" smtClean="0"/>
              <a:t>7</a:t>
            </a:fld>
            <a:endParaRPr lang="en-US"/>
          </a:p>
        </p:txBody>
      </p:sp>
      <p:sp>
        <p:nvSpPr>
          <p:cNvPr id="5" name="Text Placeholder 4">
            <a:extLst>
              <a:ext uri="{FF2B5EF4-FFF2-40B4-BE49-F238E27FC236}">
                <a16:creationId xmlns:a16="http://schemas.microsoft.com/office/drawing/2014/main" id="{6B7CEE0C-5211-8692-64D4-6EB1FC185DAA}"/>
              </a:ext>
            </a:extLst>
          </p:cNvPr>
          <p:cNvSpPr>
            <a:spLocks noGrp="1"/>
          </p:cNvSpPr>
          <p:nvPr>
            <p:ph type="body" sz="quarter" idx="13"/>
          </p:nvPr>
        </p:nvSpPr>
        <p:spPr/>
        <p:txBody>
          <a:bodyPr>
            <a:normAutofit fontScale="85000" lnSpcReduction="10000"/>
          </a:bodyPr>
          <a:lstStyle/>
          <a:p>
            <a:r>
              <a:rPr lang="en-US" dirty="0"/>
              <a:t>IFSP: Important Dates at Initial IFSP </a:t>
            </a:r>
          </a:p>
        </p:txBody>
      </p:sp>
      <p:pic>
        <p:nvPicPr>
          <p:cNvPr id="9" name="Picture 8">
            <a:extLst>
              <a:ext uri="{FF2B5EF4-FFF2-40B4-BE49-F238E27FC236}">
                <a16:creationId xmlns:a16="http://schemas.microsoft.com/office/drawing/2014/main" id="{28D8D4AB-3D91-4D30-D6E0-4474D9F77FDE}"/>
              </a:ext>
            </a:extLst>
          </p:cNvPr>
          <p:cNvPicPr>
            <a:picLocks noChangeAspect="1"/>
          </p:cNvPicPr>
          <p:nvPr/>
        </p:nvPicPr>
        <p:blipFill>
          <a:blip r:embed="rId3"/>
          <a:stretch>
            <a:fillRect/>
          </a:stretch>
        </p:blipFill>
        <p:spPr>
          <a:xfrm>
            <a:off x="897774" y="814231"/>
            <a:ext cx="7023871" cy="5391457"/>
          </a:xfrm>
          <a:prstGeom prst="rect">
            <a:avLst/>
          </a:prstGeom>
        </p:spPr>
      </p:pic>
    </p:spTree>
    <p:extLst>
      <p:ext uri="{BB962C8B-B14F-4D97-AF65-F5344CB8AC3E}">
        <p14:creationId xmlns:p14="http://schemas.microsoft.com/office/powerpoint/2010/main" val="3094997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E84FB-A537-A324-C311-3AD37B1D2047}"/>
              </a:ext>
            </a:extLst>
          </p:cNvPr>
          <p:cNvSpPr>
            <a:spLocks noGrp="1"/>
          </p:cNvSpPr>
          <p:nvPr>
            <p:ph type="title"/>
          </p:nvPr>
        </p:nvSpPr>
        <p:spPr/>
        <p:txBody>
          <a:bodyPr/>
          <a:lstStyle/>
          <a:p>
            <a:r>
              <a:rPr lang="en-US" dirty="0"/>
              <a:t>Have you started the transition plan at this point?</a:t>
            </a:r>
          </a:p>
        </p:txBody>
      </p:sp>
      <p:sp>
        <p:nvSpPr>
          <p:cNvPr id="3" name="Date Placeholder 2">
            <a:extLst>
              <a:ext uri="{FF2B5EF4-FFF2-40B4-BE49-F238E27FC236}">
                <a16:creationId xmlns:a16="http://schemas.microsoft.com/office/drawing/2014/main" id="{88983E3E-440C-ABAC-591C-7A5A69E06A04}"/>
              </a:ext>
            </a:extLst>
          </p:cNvPr>
          <p:cNvSpPr>
            <a:spLocks noGrp="1"/>
          </p:cNvSpPr>
          <p:nvPr>
            <p:ph type="dt" sz="half" idx="10"/>
          </p:nvPr>
        </p:nvSpPr>
        <p:spPr/>
        <p:txBody>
          <a:bodyPr/>
          <a:lstStyle/>
          <a:p>
            <a:r>
              <a:rPr lang="en-US" dirty="0"/>
              <a:t>12/16/24</a:t>
            </a:r>
          </a:p>
        </p:txBody>
      </p:sp>
      <p:sp>
        <p:nvSpPr>
          <p:cNvPr id="4" name="Footer Placeholder 3">
            <a:extLst>
              <a:ext uri="{FF2B5EF4-FFF2-40B4-BE49-F238E27FC236}">
                <a16:creationId xmlns:a16="http://schemas.microsoft.com/office/drawing/2014/main" id="{5D832A91-AE6D-0D0E-52C2-FB1B92B8C2E3}"/>
              </a:ext>
            </a:extLst>
          </p:cNvPr>
          <p:cNvSpPr>
            <a:spLocks noGrp="1"/>
          </p:cNvSpPr>
          <p:nvPr>
            <p:ph type="ftr" sz="quarter" idx="11"/>
          </p:nvPr>
        </p:nvSpPr>
        <p:spPr/>
        <p:txBody>
          <a:bodyPr/>
          <a:lstStyle/>
          <a:p>
            <a:r>
              <a:rPr lang="en-US" dirty="0"/>
              <a:t>Tackling Transition</a:t>
            </a:r>
          </a:p>
        </p:txBody>
      </p:sp>
      <p:sp>
        <p:nvSpPr>
          <p:cNvPr id="5" name="Slide Number Placeholder 4">
            <a:extLst>
              <a:ext uri="{FF2B5EF4-FFF2-40B4-BE49-F238E27FC236}">
                <a16:creationId xmlns:a16="http://schemas.microsoft.com/office/drawing/2014/main" id="{6052A1F8-4768-8895-1DC3-A305CA223522}"/>
              </a:ext>
            </a:extLst>
          </p:cNvPr>
          <p:cNvSpPr>
            <a:spLocks noGrp="1"/>
          </p:cNvSpPr>
          <p:nvPr>
            <p:ph type="sldNum" sz="quarter" idx="12"/>
          </p:nvPr>
        </p:nvSpPr>
        <p:spPr/>
        <p:txBody>
          <a:bodyPr/>
          <a:lstStyle/>
          <a:p>
            <a:fld id="{5874D6C6-B3A5-4F2C-A6BF-E3D57C3A1219}" type="slidenum">
              <a:rPr lang="en-US" smtClean="0"/>
              <a:t>8</a:t>
            </a:fld>
            <a:endParaRPr lang="en-US"/>
          </a:p>
        </p:txBody>
      </p:sp>
      <p:sp>
        <p:nvSpPr>
          <p:cNvPr id="6" name="Text Placeholder 5">
            <a:extLst>
              <a:ext uri="{FF2B5EF4-FFF2-40B4-BE49-F238E27FC236}">
                <a16:creationId xmlns:a16="http://schemas.microsoft.com/office/drawing/2014/main" id="{ADBFDC5A-607D-D2FF-D347-47DBB98BBEFF}"/>
              </a:ext>
            </a:extLst>
          </p:cNvPr>
          <p:cNvSpPr>
            <a:spLocks noGrp="1"/>
          </p:cNvSpPr>
          <p:nvPr>
            <p:ph type="body" sz="quarter" idx="13"/>
          </p:nvPr>
        </p:nvSpPr>
        <p:spPr/>
        <p:txBody>
          <a:bodyPr>
            <a:normAutofit lnSpcReduction="10000"/>
          </a:bodyPr>
          <a:lstStyle/>
          <a:p>
            <a:r>
              <a:rPr lang="en-US" dirty="0"/>
              <a:t>Check Your Understanding</a:t>
            </a:r>
          </a:p>
        </p:txBody>
      </p:sp>
      <p:pic>
        <p:nvPicPr>
          <p:cNvPr id="2050" name="Picture 2" descr="The OFFICIAL 2017 College football RANDOM THOUGHTS thread | Page 267 ...">
            <a:extLst>
              <a:ext uri="{FF2B5EF4-FFF2-40B4-BE49-F238E27FC236}">
                <a16:creationId xmlns:a16="http://schemas.microsoft.com/office/drawing/2014/main" id="{0D281708-5C77-3762-27C2-C575F9E0B5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7633" y="2229402"/>
            <a:ext cx="3838229" cy="3838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81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A36BEB-662F-4EB6-4E6D-0D6F468CF65D}"/>
              </a:ext>
            </a:extLst>
          </p:cNvPr>
          <p:cNvSpPr>
            <a:spLocks noGrp="1"/>
          </p:cNvSpPr>
          <p:nvPr>
            <p:ph type="dt" sz="half" idx="10"/>
          </p:nvPr>
        </p:nvSpPr>
        <p:spPr/>
        <p:txBody>
          <a:bodyPr/>
          <a:lstStyle/>
          <a:p>
            <a:r>
              <a:rPr lang="en-US" dirty="0"/>
              <a:t>12/16/24</a:t>
            </a:r>
          </a:p>
        </p:txBody>
      </p:sp>
      <p:sp>
        <p:nvSpPr>
          <p:cNvPr id="3" name="Footer Placeholder 2">
            <a:extLst>
              <a:ext uri="{FF2B5EF4-FFF2-40B4-BE49-F238E27FC236}">
                <a16:creationId xmlns:a16="http://schemas.microsoft.com/office/drawing/2014/main" id="{6D6E625F-407C-6D80-EC9E-65457042D8E9}"/>
              </a:ext>
            </a:extLst>
          </p:cNvPr>
          <p:cNvSpPr>
            <a:spLocks noGrp="1"/>
          </p:cNvSpPr>
          <p:nvPr>
            <p:ph type="ftr" sz="quarter" idx="11"/>
          </p:nvPr>
        </p:nvSpPr>
        <p:spPr/>
        <p:txBody>
          <a:bodyPr/>
          <a:lstStyle/>
          <a:p>
            <a:r>
              <a:rPr lang="en-US" dirty="0"/>
              <a:t>Tackling Transition</a:t>
            </a:r>
          </a:p>
        </p:txBody>
      </p:sp>
      <p:sp>
        <p:nvSpPr>
          <p:cNvPr id="4" name="Slide Number Placeholder 3">
            <a:extLst>
              <a:ext uri="{FF2B5EF4-FFF2-40B4-BE49-F238E27FC236}">
                <a16:creationId xmlns:a16="http://schemas.microsoft.com/office/drawing/2014/main" id="{2752645F-E13E-4AA5-7D8D-AB52A3EC5456}"/>
              </a:ext>
            </a:extLst>
          </p:cNvPr>
          <p:cNvSpPr>
            <a:spLocks noGrp="1"/>
          </p:cNvSpPr>
          <p:nvPr>
            <p:ph type="sldNum" sz="quarter" idx="12"/>
          </p:nvPr>
        </p:nvSpPr>
        <p:spPr/>
        <p:txBody>
          <a:bodyPr/>
          <a:lstStyle/>
          <a:p>
            <a:fld id="{5874D6C6-B3A5-4F2C-A6BF-E3D57C3A1219}" type="slidenum">
              <a:rPr lang="en-US" smtClean="0"/>
              <a:t>9</a:t>
            </a:fld>
            <a:endParaRPr lang="en-US"/>
          </a:p>
        </p:txBody>
      </p:sp>
      <p:sp>
        <p:nvSpPr>
          <p:cNvPr id="5" name="Text Placeholder 4">
            <a:extLst>
              <a:ext uri="{FF2B5EF4-FFF2-40B4-BE49-F238E27FC236}">
                <a16:creationId xmlns:a16="http://schemas.microsoft.com/office/drawing/2014/main" id="{C1DDFE16-977F-E67D-332C-C24D4E635BCB}"/>
              </a:ext>
            </a:extLst>
          </p:cNvPr>
          <p:cNvSpPr>
            <a:spLocks noGrp="1"/>
          </p:cNvSpPr>
          <p:nvPr>
            <p:ph type="body" sz="quarter" idx="13"/>
          </p:nvPr>
        </p:nvSpPr>
        <p:spPr/>
        <p:txBody>
          <a:bodyPr>
            <a:normAutofit lnSpcReduction="10000"/>
          </a:bodyPr>
          <a:lstStyle/>
          <a:p>
            <a:r>
              <a:rPr lang="en-US" dirty="0"/>
              <a:t>What Comes Next?</a:t>
            </a:r>
          </a:p>
        </p:txBody>
      </p:sp>
      <p:pic>
        <p:nvPicPr>
          <p:cNvPr id="3074" name="Picture 2">
            <a:extLst>
              <a:ext uri="{FF2B5EF4-FFF2-40B4-BE49-F238E27FC236}">
                <a16:creationId xmlns:a16="http://schemas.microsoft.com/office/drawing/2014/main" id="{022EAF52-F7D6-091E-8275-5E457B6BB7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020" y="1080656"/>
            <a:ext cx="6761356" cy="4497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225294"/>
      </p:ext>
    </p:extLst>
  </p:cSld>
  <p:clrMapOvr>
    <a:masterClrMapping/>
  </p:clrMapOvr>
</p:sld>
</file>

<file path=ppt/theme/theme1.xml><?xml version="1.0" encoding="utf-8"?>
<a:theme xmlns:a="http://schemas.openxmlformats.org/drawingml/2006/main" name="Office Theme">
  <a:themeElements>
    <a:clrScheme name="DBHDS Brand">
      <a:dk1>
        <a:srgbClr val="00689A"/>
      </a:dk1>
      <a:lt1>
        <a:srgbClr val="FFFFFF"/>
      </a:lt1>
      <a:dk2>
        <a:srgbClr val="53575A"/>
      </a:dk2>
      <a:lt2>
        <a:srgbClr val="E7E6E6"/>
      </a:lt2>
      <a:accent1>
        <a:srgbClr val="6C9742"/>
      </a:accent1>
      <a:accent2>
        <a:srgbClr val="E3B938"/>
      </a:accent2>
      <a:accent3>
        <a:srgbClr val="A5A5A5"/>
      </a:accent3>
      <a:accent4>
        <a:srgbClr val="48AEE1"/>
      </a:accent4>
      <a:accent5>
        <a:srgbClr val="5B9BD5"/>
      </a:accent5>
      <a:accent6>
        <a:srgbClr val="97D147"/>
      </a:accent6>
      <a:hlink>
        <a:srgbClr val="517431"/>
      </a:hlink>
      <a:folHlink>
        <a:srgbClr val="074369"/>
      </a:folHlink>
    </a:clrScheme>
    <a:fontScheme name="Raleway">
      <a:majorFont>
        <a:latin typeface="Raleway Light"/>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94397074-3358-2F4B-BBC9-0725EA93BDA6}" vid="{E16691EF-5CAC-BB4D-8533-AEB95B5C2DC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E98C7050D2376479D4B02261971B1AE" ma:contentTypeVersion="4" ma:contentTypeDescription="Create a new document." ma:contentTypeScope="" ma:versionID="79c86dc48450100e9464a99bcf22cbb2">
  <xsd:schema xmlns:xsd="http://www.w3.org/2001/XMLSchema" xmlns:xs="http://www.w3.org/2001/XMLSchema" xmlns:p="http://schemas.microsoft.com/office/2006/metadata/properties" xmlns:ns2="9bd7b6a3-de9c-4cd3-99f5-82d632ea8f97" targetNamespace="http://schemas.microsoft.com/office/2006/metadata/properties" ma:root="true" ma:fieldsID="e1c1256510fdcd0b7e565c6fadf7e0df" ns2:_="">
    <xsd:import namespace="9bd7b6a3-de9c-4cd3-99f5-82d632ea8f9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d7b6a3-de9c-4cd3-99f5-82d632ea8f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36B1BE5-2A64-41B6-80E8-75EC5B74FA2B}">
  <ds:schemaRefs>
    <ds:schemaRef ds:uri="http://schemas.microsoft.com/sharepoint/v3/contenttype/forms"/>
  </ds:schemaRefs>
</ds:datastoreItem>
</file>

<file path=customXml/itemProps2.xml><?xml version="1.0" encoding="utf-8"?>
<ds:datastoreItem xmlns:ds="http://schemas.openxmlformats.org/officeDocument/2006/customXml" ds:itemID="{54F77354-014A-41B0-AB48-557B9331D1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d7b6a3-de9c-4cd3-99f5-82d632ea8f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F543637-6A52-4D16-8BA0-3E297684C80B}">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PowerPointTemplateStandard</Template>
  <TotalTime>4438</TotalTime>
  <Words>4370</Words>
  <Application>Microsoft Office PowerPoint</Application>
  <PresentationFormat>On-screen Show (4:3)</PresentationFormat>
  <Paragraphs>339</Paragraphs>
  <Slides>39</Slides>
  <Notes>34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39</vt:i4>
      </vt:variant>
    </vt:vector>
  </HeadingPairs>
  <TitlesOfParts>
    <vt:vector size="51" baseType="lpstr">
      <vt:lpstr>Aptos</vt:lpstr>
      <vt:lpstr>Arial</vt:lpstr>
      <vt:lpstr>Calibri</vt:lpstr>
      <vt:lpstr>Courier New</vt:lpstr>
      <vt:lpstr>Helvetica</vt:lpstr>
      <vt:lpstr>Helvetica Light</vt:lpstr>
      <vt:lpstr>Helvetica Neue</vt:lpstr>
      <vt:lpstr>Inter</vt:lpstr>
      <vt:lpstr>Open Sans</vt:lpstr>
      <vt:lpstr>Symbol</vt:lpstr>
      <vt:lpstr>Times New Roman</vt:lpstr>
      <vt:lpstr>Office Theme</vt:lpstr>
      <vt:lpstr>Tackling Transition  and Related TRAC-IT Documentation</vt:lpstr>
      <vt:lpstr>PowerPoint Presentation</vt:lpstr>
      <vt:lpstr>Choose a photo that conveys how you feel when you hear or think about requirements related to transition:</vt:lpstr>
      <vt:lpstr>PowerPoint Presentation</vt:lpstr>
      <vt:lpstr>Important Dates for Transition Planning</vt:lpstr>
      <vt:lpstr>PowerPoint Presentation</vt:lpstr>
      <vt:lpstr>PowerPoint Presentation</vt:lpstr>
      <vt:lpstr>Have you started the transition plan at this point?</vt:lpstr>
      <vt:lpstr>PowerPoint Presentation</vt:lpstr>
      <vt:lpstr>PowerPoint Presentation</vt:lpstr>
      <vt:lpstr>PowerPoint Presentation</vt:lpstr>
      <vt:lpstr>PowerPoint Presentation</vt:lpstr>
      <vt:lpstr>Have you started the transition plan at this point?</vt:lpstr>
      <vt:lpstr>Child is Potentially Eligible for Part B</vt:lpstr>
      <vt:lpstr>Now It’s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Minimum Required Fields for Transition Plan</vt:lpstr>
      <vt:lpstr>PowerPoint Presentation</vt:lpstr>
      <vt:lpstr>Child Not Potentially Eligible for Part B</vt:lpstr>
      <vt:lpstr>The same except …</vt:lpstr>
      <vt:lpstr>No Longer Eligible/Parent Withdraws/Family Moving out of Virginia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VITA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Patterson, Kyla (DBHDS)</dc:creator>
  <cp:lastModifiedBy>Patterson, Kyla (DBHDS)</cp:lastModifiedBy>
  <cp:revision>69</cp:revision>
  <dcterms:created xsi:type="dcterms:W3CDTF">2024-10-21T18:13:08Z</dcterms:created>
  <dcterms:modified xsi:type="dcterms:W3CDTF">2024-12-13T13:53:13Z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0x010100FE98C7050D2376479D4B02261971B1AE</vt:lpwstr>
  </property>
</Properties>
</file>